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8288000" cy="10287000"/>
  <p:notesSz cx="6858000" cy="9144000"/>
  <p:embeddedFontLst>
    <p:embeddedFont>
      <p:font typeface="Alata" panose="020B0604020202020204" charset="0"/>
      <p:regular r:id="rId34"/>
    </p:embeddedFont>
    <p:embeddedFont>
      <p:font typeface="Calibri" panose="020F0502020204030204" pitchFamily="34" charset="0"/>
      <p:regular r:id="rId35"/>
      <p:bold r:id="rId36"/>
      <p:italic r:id="rId37"/>
      <p:boldItalic r:id="rId38"/>
    </p:embeddedFont>
    <p:embeddedFont>
      <p:font typeface="DM Sans" pitchFamily="2" charset="0"/>
      <p:regular r:id="rId39"/>
      <p:bold r:id="rId40"/>
      <p:italic r:id="rId41"/>
      <p:boldItalic r:id="rId42"/>
    </p:embeddedFont>
    <p:embeddedFont>
      <p:font typeface="DM Sans Bold" charset="0"/>
      <p:regular r:id="rId43"/>
    </p:embeddedFont>
    <p:embeddedFont>
      <p:font typeface="DM Sans Italics" panose="020B0604020202020204" charset="0"/>
      <p:regular r:id="rId44"/>
    </p:embeddedFont>
    <p:embeddedFont>
      <p:font typeface="Montserrat" panose="00000500000000000000" pitchFamily="2" charset="0"/>
      <p:regular r:id="rId45"/>
      <p:bold r:id="rId46"/>
      <p:italic r:id="rId47"/>
      <p:boldItalic r:id="rId48"/>
    </p:embeddedFont>
    <p:embeddedFont>
      <p:font typeface="Muli" panose="020B0604020202020204" charset="0"/>
      <p:regular r:id="rId49"/>
    </p:embeddedFont>
    <p:embeddedFont>
      <p:font typeface="Noto Serif" panose="02020600060500020200" pitchFamily="18" charset="0"/>
      <p:regular r:id="rId50"/>
      <p:bold r:id="rId51"/>
      <p:italic r:id="rId52"/>
      <p:boldItalic r:id="rId53"/>
    </p:embeddedFont>
    <p:embeddedFont>
      <p:font typeface="Now" panose="020B0604020202020204" charset="0"/>
      <p:regular r:id="rId54"/>
    </p:embeddedFont>
    <p:embeddedFont>
      <p:font typeface="Now Bold" panose="020B0604020202020204" charset="0"/>
      <p:regular r:id="rId55"/>
    </p:embeddedFont>
    <p:embeddedFont>
      <p:font typeface="Open Sauce" panose="020B0604020202020204" charset="0"/>
      <p:regular r:id="rId56"/>
    </p:embeddedFont>
    <p:embeddedFont>
      <p:font typeface="Paytone One" panose="020B0604020202020204"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1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2F719E-16A8-4A71-8BF7-263CBA34EB65}" type="datetimeFigureOut">
              <a:rPr lang="vi-VN" smtClean="0"/>
              <a:t>22/11/2023</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9C05CF-EF3F-4802-A922-9B5330112BD1}" type="slidenum">
              <a:rPr lang="vi-VN" smtClean="0"/>
              <a:t>‹#›</a:t>
            </a:fld>
            <a:endParaRPr lang="vi-VN"/>
          </a:p>
        </p:txBody>
      </p:sp>
    </p:spTree>
    <p:extLst>
      <p:ext uri="{BB962C8B-B14F-4D97-AF65-F5344CB8AC3E}">
        <p14:creationId xmlns:p14="http://schemas.microsoft.com/office/powerpoint/2010/main" val="1713017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A9C05CF-EF3F-4802-A922-9B5330112BD1}" type="slidenum">
              <a:rPr lang="vi-VN" smtClean="0"/>
              <a:t>13</a:t>
            </a:fld>
            <a:endParaRPr lang="vi-VN"/>
          </a:p>
        </p:txBody>
      </p:sp>
    </p:spTree>
    <p:extLst>
      <p:ext uri="{BB962C8B-B14F-4D97-AF65-F5344CB8AC3E}">
        <p14:creationId xmlns:p14="http://schemas.microsoft.com/office/powerpoint/2010/main" val="334381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A9C05CF-EF3F-4802-A922-9B5330112BD1}" type="slidenum">
              <a:rPr lang="vi-VN" smtClean="0"/>
              <a:t>19</a:t>
            </a:fld>
            <a:endParaRPr lang="vi-VN"/>
          </a:p>
        </p:txBody>
      </p:sp>
    </p:spTree>
    <p:extLst>
      <p:ext uri="{BB962C8B-B14F-4D97-AF65-F5344CB8AC3E}">
        <p14:creationId xmlns:p14="http://schemas.microsoft.com/office/powerpoint/2010/main" val="2897744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CA9C05CF-EF3F-4802-A922-9B5330112BD1}" type="slidenum">
              <a:rPr lang="vi-VN" smtClean="0"/>
              <a:t>31</a:t>
            </a:fld>
            <a:endParaRPr lang="vi-VN"/>
          </a:p>
        </p:txBody>
      </p:sp>
    </p:spTree>
    <p:extLst>
      <p:ext uri="{BB962C8B-B14F-4D97-AF65-F5344CB8AC3E}">
        <p14:creationId xmlns:p14="http://schemas.microsoft.com/office/powerpoint/2010/main" val="3079942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13.sv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1.jpe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a:grpSpLocks noChangeAspect="1"/>
          </p:cNvGrpSpPr>
          <p:nvPr/>
        </p:nvGrpSpPr>
        <p:grpSpPr>
          <a:xfrm>
            <a:off x="10380940" y="649592"/>
            <a:ext cx="7516996" cy="8987817"/>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12765" b="-12765"/>
              </a:stretch>
            </a:blipFill>
          </p:spPr>
        </p:sp>
      </p:grpSp>
      <p:sp>
        <p:nvSpPr>
          <p:cNvPr id="8" name="TextBox 8"/>
          <p:cNvSpPr txBox="1"/>
          <p:nvPr/>
        </p:nvSpPr>
        <p:spPr>
          <a:xfrm>
            <a:off x="624038" y="6384053"/>
            <a:ext cx="7913921" cy="462835"/>
          </a:xfrm>
          <a:prstGeom prst="rect">
            <a:avLst/>
          </a:prstGeom>
        </p:spPr>
        <p:txBody>
          <a:bodyPr lIns="0" tIns="0" rIns="0" bIns="0" rtlCol="0" anchor="t">
            <a:spAutoFit/>
          </a:bodyPr>
          <a:lstStyle/>
          <a:p>
            <a:pPr marL="0" lvl="0" indent="0" algn="l">
              <a:lnSpc>
                <a:spcPts val="3727"/>
              </a:lnSpc>
              <a:spcBef>
                <a:spcPct val="0"/>
              </a:spcBef>
            </a:pPr>
            <a:r>
              <a:rPr lang="en-US" sz="3030">
                <a:solidFill>
                  <a:srgbClr val="56AEFF"/>
                </a:solidFill>
                <a:latin typeface="DM Sans Italics"/>
              </a:rPr>
              <a:t>Giảng viên : Vũ Hoài Nam</a:t>
            </a:r>
          </a:p>
        </p:txBody>
      </p:sp>
      <p:sp>
        <p:nvSpPr>
          <p:cNvPr id="9" name="TextBox 9"/>
          <p:cNvSpPr txBox="1"/>
          <p:nvPr/>
        </p:nvSpPr>
        <p:spPr>
          <a:xfrm>
            <a:off x="624039" y="3722478"/>
            <a:ext cx="10653562" cy="2228110"/>
          </a:xfrm>
          <a:prstGeom prst="rect">
            <a:avLst/>
          </a:prstGeom>
        </p:spPr>
        <p:txBody>
          <a:bodyPr wrap="square" lIns="0" tIns="0" rIns="0" bIns="0" rtlCol="0" anchor="t">
            <a:spAutoFit/>
          </a:bodyPr>
          <a:lstStyle/>
          <a:p>
            <a:pPr>
              <a:lnSpc>
                <a:spcPts val="5793"/>
              </a:lnSpc>
            </a:pPr>
            <a:r>
              <a:rPr lang="en-US" sz="4827" dirty="0">
                <a:solidFill>
                  <a:srgbClr val="FFFBFB"/>
                </a:solidFill>
                <a:latin typeface="Arial" panose="020B0604020202020204" pitchFamily="34" charset="0"/>
                <a:cs typeface="Arial" panose="020B0604020202020204" pitchFamily="34" charset="0"/>
              </a:rPr>
              <a:t>CHỦ ĐỀ : XÂY DỰNG HỆ THỐNG KHUYẾN NGHỊ XEM PHIM</a:t>
            </a:r>
          </a:p>
          <a:p>
            <a:pPr>
              <a:lnSpc>
                <a:spcPts val="5793"/>
              </a:lnSpc>
            </a:pPr>
            <a:endParaRPr lang="en-US" sz="4827" dirty="0">
              <a:solidFill>
                <a:srgbClr val="FFFBFB"/>
              </a:solidFill>
              <a:latin typeface="Now"/>
            </a:endParaRPr>
          </a:p>
        </p:txBody>
      </p:sp>
      <p:sp>
        <p:nvSpPr>
          <p:cNvPr id="10" name="TextBox 10"/>
          <p:cNvSpPr txBox="1"/>
          <p:nvPr/>
        </p:nvSpPr>
        <p:spPr>
          <a:xfrm>
            <a:off x="1636531" y="789748"/>
            <a:ext cx="5888936" cy="468379"/>
          </a:xfrm>
          <a:prstGeom prst="rect">
            <a:avLst/>
          </a:prstGeom>
        </p:spPr>
        <p:txBody>
          <a:bodyPr lIns="0" tIns="0" rIns="0" bIns="0" rtlCol="0" anchor="t">
            <a:spAutoFit/>
          </a:bodyPr>
          <a:lstStyle/>
          <a:p>
            <a:pPr>
              <a:lnSpc>
                <a:spcPts val="3721"/>
              </a:lnSpc>
            </a:pPr>
            <a:r>
              <a:rPr lang="en-US" sz="3025" spc="-60">
                <a:solidFill>
                  <a:srgbClr val="56AEFF"/>
                </a:solidFill>
                <a:latin typeface="DM Sans"/>
              </a:rPr>
              <a:t>NHẬP MÔN KHOA HỌC DỮ LIỆU</a:t>
            </a:r>
          </a:p>
        </p:txBody>
      </p:sp>
      <p:sp>
        <p:nvSpPr>
          <p:cNvPr id="11" name="Freeform 11"/>
          <p:cNvSpPr/>
          <p:nvPr/>
        </p:nvSpPr>
        <p:spPr>
          <a:xfrm>
            <a:off x="624038" y="538157"/>
            <a:ext cx="846187" cy="981086"/>
          </a:xfrm>
          <a:custGeom>
            <a:avLst/>
            <a:gdLst/>
            <a:ahLst/>
            <a:cxnLst/>
            <a:rect l="l" t="t" r="r" b="b"/>
            <a:pathLst>
              <a:path w="846187" h="981086">
                <a:moveTo>
                  <a:pt x="0" y="0"/>
                </a:moveTo>
                <a:lnTo>
                  <a:pt x="846187" y="0"/>
                </a:lnTo>
                <a:lnTo>
                  <a:pt x="846187"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2956567" y="4359862"/>
            <a:ext cx="3509599" cy="1129811"/>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id="4" name="Group 4"/>
          <p:cNvGrpSpPr/>
          <p:nvPr/>
        </p:nvGrpSpPr>
        <p:grpSpPr>
          <a:xfrm>
            <a:off x="13616311" y="2211573"/>
            <a:ext cx="2192469" cy="2067589"/>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sp>
      </p:grpSp>
      <p:grpSp>
        <p:nvGrpSpPr>
          <p:cNvPr id="6" name="Group 6"/>
          <p:cNvGrpSpPr/>
          <p:nvPr/>
        </p:nvGrpSpPr>
        <p:grpSpPr>
          <a:xfrm>
            <a:off x="11494529" y="6814461"/>
            <a:ext cx="6431320" cy="1244088"/>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id="8" name="Group 8"/>
          <p:cNvGrpSpPr/>
          <p:nvPr/>
        </p:nvGrpSpPr>
        <p:grpSpPr>
          <a:xfrm>
            <a:off x="12270905" y="5583333"/>
            <a:ext cx="4883279" cy="1127454"/>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sp>
      </p:grpSp>
      <p:sp>
        <p:nvSpPr>
          <p:cNvPr id="10" name="Freeform 10"/>
          <p:cNvSpPr/>
          <p:nvPr/>
        </p:nvSpPr>
        <p:spPr>
          <a:xfrm>
            <a:off x="14203258" y="4449299"/>
            <a:ext cx="900262" cy="900262"/>
          </a:xfrm>
          <a:custGeom>
            <a:avLst/>
            <a:gdLst/>
            <a:ahLst/>
            <a:cxnLst/>
            <a:rect l="l" t="t" r="r" b="b"/>
            <a:pathLst>
              <a:path w="900262" h="900262">
                <a:moveTo>
                  <a:pt x="0" y="0"/>
                </a:moveTo>
                <a:lnTo>
                  <a:pt x="900262" y="0"/>
                </a:lnTo>
                <a:lnTo>
                  <a:pt x="900262" y="900263"/>
                </a:lnTo>
                <a:lnTo>
                  <a:pt x="0" y="9002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4203258" y="5766799"/>
            <a:ext cx="1013863" cy="770536"/>
          </a:xfrm>
          <a:custGeom>
            <a:avLst/>
            <a:gdLst/>
            <a:ahLst/>
            <a:cxnLst/>
            <a:rect l="l" t="t" r="r" b="b"/>
            <a:pathLst>
              <a:path w="1013863" h="770536">
                <a:moveTo>
                  <a:pt x="0" y="0"/>
                </a:moveTo>
                <a:lnTo>
                  <a:pt x="1013862" y="0"/>
                </a:lnTo>
                <a:lnTo>
                  <a:pt x="1013862" y="770536"/>
                </a:lnTo>
                <a:lnTo>
                  <a:pt x="0" y="7705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4106362" y="6945420"/>
            <a:ext cx="1207654" cy="982171"/>
          </a:xfrm>
          <a:custGeom>
            <a:avLst/>
            <a:gdLst/>
            <a:ahLst/>
            <a:cxnLst/>
            <a:rect l="l" t="t" r="r" b="b"/>
            <a:pathLst>
              <a:path w="1207654" h="982171">
                <a:moveTo>
                  <a:pt x="0" y="0"/>
                </a:moveTo>
                <a:lnTo>
                  <a:pt x="1207654" y="0"/>
                </a:lnTo>
                <a:lnTo>
                  <a:pt x="1207654" y="982170"/>
                </a:lnTo>
                <a:lnTo>
                  <a:pt x="0" y="9821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4277100" y="3012628"/>
            <a:ext cx="940020" cy="940020"/>
          </a:xfrm>
          <a:custGeom>
            <a:avLst/>
            <a:gdLst/>
            <a:ahLst/>
            <a:cxnLst/>
            <a:rect l="l" t="t" r="r" b="b"/>
            <a:pathLst>
              <a:path w="940020" h="940020">
                <a:moveTo>
                  <a:pt x="0" y="0"/>
                </a:moveTo>
                <a:lnTo>
                  <a:pt x="940020" y="0"/>
                </a:lnTo>
                <a:lnTo>
                  <a:pt x="940020" y="940020"/>
                </a:lnTo>
                <a:lnTo>
                  <a:pt x="0" y="9400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TextBox 14"/>
          <p:cNvSpPr txBox="1"/>
          <p:nvPr/>
        </p:nvSpPr>
        <p:spPr>
          <a:xfrm>
            <a:off x="1668703" y="586935"/>
            <a:ext cx="9825825" cy="1391040"/>
          </a:xfrm>
          <a:prstGeom prst="rect">
            <a:avLst/>
          </a:prstGeom>
        </p:spPr>
        <p:txBody>
          <a:bodyPr lIns="0" tIns="0" rIns="0" bIns="0" rtlCol="0" anchor="t">
            <a:spAutoFit/>
          </a:bodyPr>
          <a:lstStyle/>
          <a:p>
            <a:pPr marL="0" lvl="0" indent="0">
              <a:lnSpc>
                <a:spcPts val="5453"/>
              </a:lnSpc>
              <a:spcBef>
                <a:spcPct val="0"/>
              </a:spcBef>
            </a:pPr>
            <a:r>
              <a:rPr lang="en-US" sz="4544" b="1" dirty="0">
                <a:solidFill>
                  <a:srgbClr val="FFFFFF"/>
                </a:solidFill>
                <a:latin typeface="Arial" panose="020B0604020202020204" pitchFamily="34" charset="0"/>
                <a:cs typeface="Arial" panose="020B0604020202020204" pitchFamily="34" charset="0"/>
              </a:rPr>
              <a:t>CÁC BƯỚC TRONG XỬ LÝ NGÔN NGỮ TỰ NHIÊN NLP</a:t>
            </a:r>
          </a:p>
        </p:txBody>
      </p:sp>
      <p:sp>
        <p:nvSpPr>
          <p:cNvPr id="15" name="TextBox 15"/>
          <p:cNvSpPr txBox="1"/>
          <p:nvPr/>
        </p:nvSpPr>
        <p:spPr>
          <a:xfrm>
            <a:off x="1668703" y="2473276"/>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01</a:t>
            </a:r>
          </a:p>
        </p:txBody>
      </p:sp>
      <p:sp>
        <p:nvSpPr>
          <p:cNvPr id="16" name="TextBox 16"/>
          <p:cNvSpPr txBox="1"/>
          <p:nvPr/>
        </p:nvSpPr>
        <p:spPr>
          <a:xfrm>
            <a:off x="1668703" y="3625426"/>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02</a:t>
            </a:r>
          </a:p>
        </p:txBody>
      </p:sp>
      <p:sp>
        <p:nvSpPr>
          <p:cNvPr id="17" name="TextBox 17"/>
          <p:cNvSpPr txBox="1"/>
          <p:nvPr/>
        </p:nvSpPr>
        <p:spPr>
          <a:xfrm>
            <a:off x="1668703" y="5169321"/>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03</a:t>
            </a:r>
          </a:p>
        </p:txBody>
      </p:sp>
      <p:sp>
        <p:nvSpPr>
          <p:cNvPr id="18" name="TextBox 18"/>
          <p:cNvSpPr txBox="1"/>
          <p:nvPr/>
        </p:nvSpPr>
        <p:spPr>
          <a:xfrm>
            <a:off x="1668703" y="6567974"/>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04</a:t>
            </a:r>
          </a:p>
        </p:txBody>
      </p:sp>
      <p:sp>
        <p:nvSpPr>
          <p:cNvPr id="19" name="Freeform 19"/>
          <p:cNvSpPr/>
          <p:nvPr/>
        </p:nvSpPr>
        <p:spPr>
          <a:xfrm>
            <a:off x="16238616" y="-1319393"/>
            <a:ext cx="4715806" cy="4715806"/>
          </a:xfrm>
          <a:custGeom>
            <a:avLst/>
            <a:gdLst/>
            <a:ahLst/>
            <a:cxnLst/>
            <a:rect l="l" t="t" r="r" b="b"/>
            <a:pathLst>
              <a:path w="4715806" h="4715806">
                <a:moveTo>
                  <a:pt x="0" y="0"/>
                </a:moveTo>
                <a:lnTo>
                  <a:pt x="4715806" y="0"/>
                </a:lnTo>
                <a:lnTo>
                  <a:pt x="4715806" y="4715806"/>
                </a:lnTo>
                <a:lnTo>
                  <a:pt x="0" y="47158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5663453" y="8826662"/>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TextBox 21"/>
          <p:cNvSpPr txBox="1"/>
          <p:nvPr/>
        </p:nvSpPr>
        <p:spPr>
          <a:xfrm>
            <a:off x="2956229" y="2593945"/>
            <a:ext cx="13220401" cy="1178678"/>
          </a:xfrm>
          <a:prstGeom prst="rect">
            <a:avLst/>
          </a:prstGeom>
        </p:spPr>
        <p:txBody>
          <a:bodyPr lIns="0" tIns="0" rIns="0" bIns="0" rtlCol="0" anchor="t">
            <a:spAutoFit/>
          </a:bodyPr>
          <a:lstStyle/>
          <a:p>
            <a:pPr algn="l">
              <a:lnSpc>
                <a:spcPts val="4746"/>
              </a:lnSpc>
              <a:spcBef>
                <a:spcPct val="0"/>
              </a:spcBef>
            </a:pPr>
            <a:r>
              <a:rPr lang="en-US" sz="3439" u="none" strike="noStrike">
                <a:solidFill>
                  <a:srgbClr val="FFFFFF"/>
                </a:solidFill>
                <a:latin typeface="DM Sans"/>
              </a:rPr>
              <a:t>Lexical Analysis</a:t>
            </a:r>
          </a:p>
          <a:p>
            <a:pPr marL="0" lvl="0" indent="0" algn="l">
              <a:lnSpc>
                <a:spcPts val="4746"/>
              </a:lnSpc>
              <a:spcBef>
                <a:spcPct val="0"/>
              </a:spcBef>
            </a:pPr>
            <a:endParaRPr lang="en-US" sz="3439" u="none" strike="noStrike">
              <a:solidFill>
                <a:srgbClr val="FFFFFF"/>
              </a:solidFill>
              <a:latin typeface="DM Sans"/>
            </a:endParaRPr>
          </a:p>
        </p:txBody>
      </p:sp>
      <p:sp>
        <p:nvSpPr>
          <p:cNvPr id="22" name="TextBox 22"/>
          <p:cNvSpPr txBox="1"/>
          <p:nvPr/>
        </p:nvSpPr>
        <p:spPr>
          <a:xfrm>
            <a:off x="2883532" y="3669746"/>
            <a:ext cx="15441075" cy="559354"/>
          </a:xfrm>
          <a:prstGeom prst="rect">
            <a:avLst/>
          </a:prstGeom>
        </p:spPr>
        <p:txBody>
          <a:bodyPr lIns="0" tIns="0" rIns="0" bIns="0" rtlCol="0" anchor="t">
            <a:spAutoFit/>
          </a:bodyPr>
          <a:lstStyle/>
          <a:p>
            <a:pPr marL="0" lvl="0" indent="0" algn="l">
              <a:lnSpc>
                <a:spcPts val="4580"/>
              </a:lnSpc>
              <a:spcBef>
                <a:spcPct val="0"/>
              </a:spcBef>
            </a:pPr>
            <a:r>
              <a:rPr lang="en-US" sz="3319" dirty="0" err="1">
                <a:solidFill>
                  <a:srgbClr val="FFFFFF"/>
                </a:solidFill>
                <a:latin typeface="DM Sans"/>
              </a:rPr>
              <a:t>Phân</a:t>
            </a:r>
            <a:r>
              <a:rPr lang="en-US" sz="3319" dirty="0">
                <a:solidFill>
                  <a:srgbClr val="FFFFFF"/>
                </a:solidFill>
                <a:latin typeface="DM Sans"/>
              </a:rPr>
              <a:t> </a:t>
            </a:r>
            <a:r>
              <a:rPr lang="en-US" sz="3319" dirty="0" err="1">
                <a:solidFill>
                  <a:srgbClr val="FFFFFF"/>
                </a:solidFill>
                <a:latin typeface="DM Sans"/>
              </a:rPr>
              <a:t>tích</a:t>
            </a:r>
            <a:r>
              <a:rPr lang="en-US" sz="3319" dirty="0">
                <a:solidFill>
                  <a:srgbClr val="FFFFFF"/>
                </a:solidFill>
                <a:latin typeface="DM Sans"/>
              </a:rPr>
              <a:t> </a:t>
            </a:r>
            <a:r>
              <a:rPr lang="en-US" sz="3319" dirty="0" err="1">
                <a:solidFill>
                  <a:srgbClr val="FFFFFF"/>
                </a:solidFill>
                <a:latin typeface="DM Sans"/>
              </a:rPr>
              <a:t>cú</a:t>
            </a:r>
            <a:r>
              <a:rPr lang="en-US" sz="3319" dirty="0">
                <a:solidFill>
                  <a:srgbClr val="FFFFFF"/>
                </a:solidFill>
                <a:latin typeface="DM Sans"/>
              </a:rPr>
              <a:t> </a:t>
            </a:r>
            <a:r>
              <a:rPr lang="en-US" sz="3319" dirty="0" err="1">
                <a:solidFill>
                  <a:srgbClr val="FFFFFF"/>
                </a:solidFill>
                <a:latin typeface="DM Sans"/>
              </a:rPr>
              <a:t>pháp</a:t>
            </a:r>
            <a:r>
              <a:rPr lang="en-US" sz="3319" dirty="0">
                <a:solidFill>
                  <a:srgbClr val="FFFFFF"/>
                </a:solidFill>
                <a:latin typeface="DM Sans"/>
              </a:rPr>
              <a:t> (Syntactic Analysis)</a:t>
            </a:r>
          </a:p>
        </p:txBody>
      </p:sp>
      <p:sp>
        <p:nvSpPr>
          <p:cNvPr id="23" name="TextBox 23"/>
          <p:cNvSpPr txBox="1"/>
          <p:nvPr/>
        </p:nvSpPr>
        <p:spPr>
          <a:xfrm>
            <a:off x="2883532" y="5295900"/>
            <a:ext cx="16731978" cy="584417"/>
          </a:xfrm>
          <a:prstGeom prst="rect">
            <a:avLst/>
          </a:prstGeom>
        </p:spPr>
        <p:txBody>
          <a:bodyPr lIns="0" tIns="0" rIns="0" bIns="0" rtlCol="0" anchor="t">
            <a:spAutoFit/>
          </a:bodyPr>
          <a:lstStyle/>
          <a:p>
            <a:pPr marL="0" lvl="0" indent="0" algn="l">
              <a:lnSpc>
                <a:spcPts val="4726"/>
              </a:lnSpc>
              <a:spcBef>
                <a:spcPct val="0"/>
              </a:spcBef>
            </a:pPr>
            <a:r>
              <a:rPr lang="en-US" sz="3425" dirty="0" err="1">
                <a:solidFill>
                  <a:srgbClr val="FFFFFF"/>
                </a:solidFill>
                <a:latin typeface="DM Sans"/>
              </a:rPr>
              <a:t>Phân</a:t>
            </a:r>
            <a:r>
              <a:rPr lang="en-US" sz="3425" u="none" strike="noStrike" dirty="0">
                <a:solidFill>
                  <a:srgbClr val="FFFFFF"/>
                </a:solidFill>
                <a:latin typeface="DM Sans"/>
              </a:rPr>
              <a:t> </a:t>
            </a:r>
            <a:r>
              <a:rPr lang="en-US" sz="3425" u="none" strike="noStrike" dirty="0" err="1">
                <a:solidFill>
                  <a:srgbClr val="FFFFFF"/>
                </a:solidFill>
                <a:latin typeface="DM Sans"/>
              </a:rPr>
              <a:t>tích</a:t>
            </a:r>
            <a:r>
              <a:rPr lang="en-US" sz="3425" u="none" strike="noStrike" dirty="0">
                <a:solidFill>
                  <a:srgbClr val="FFFFFF"/>
                </a:solidFill>
                <a:latin typeface="DM Sans"/>
              </a:rPr>
              <a:t> </a:t>
            </a:r>
            <a:r>
              <a:rPr lang="en-US" sz="3425" u="none" strike="noStrike" dirty="0" err="1">
                <a:solidFill>
                  <a:srgbClr val="FFFFFF"/>
                </a:solidFill>
                <a:latin typeface="DM Sans"/>
              </a:rPr>
              <a:t>ngữ</a:t>
            </a:r>
            <a:r>
              <a:rPr lang="en-US" sz="3425" u="none" strike="noStrike" dirty="0">
                <a:solidFill>
                  <a:srgbClr val="FFFFFF"/>
                </a:solidFill>
                <a:latin typeface="DM Sans"/>
              </a:rPr>
              <a:t> </a:t>
            </a:r>
            <a:r>
              <a:rPr lang="en-US" sz="3425" u="none" strike="noStrike" dirty="0" err="1">
                <a:solidFill>
                  <a:srgbClr val="FFFFFF"/>
                </a:solidFill>
                <a:latin typeface="DM Sans"/>
              </a:rPr>
              <a:t>nghĩa</a:t>
            </a:r>
            <a:endParaRPr lang="en-US" sz="3425" u="none" strike="noStrike" dirty="0">
              <a:solidFill>
                <a:srgbClr val="FFFFFF"/>
              </a:solidFill>
              <a:latin typeface="DM Sans"/>
            </a:endParaRPr>
          </a:p>
        </p:txBody>
      </p:sp>
      <p:sp>
        <p:nvSpPr>
          <p:cNvPr id="24" name="TextBox 24"/>
          <p:cNvSpPr txBox="1"/>
          <p:nvPr/>
        </p:nvSpPr>
        <p:spPr>
          <a:xfrm>
            <a:off x="2826371" y="6699836"/>
            <a:ext cx="9244519" cy="1160526"/>
          </a:xfrm>
          <a:prstGeom prst="rect">
            <a:avLst/>
          </a:prstGeom>
        </p:spPr>
        <p:txBody>
          <a:bodyPr lIns="0" tIns="0" rIns="0" bIns="0" rtlCol="0" anchor="t">
            <a:spAutoFit/>
          </a:bodyPr>
          <a:lstStyle/>
          <a:p>
            <a:pPr algn="l">
              <a:lnSpc>
                <a:spcPts val="4691"/>
              </a:lnSpc>
              <a:spcBef>
                <a:spcPct val="0"/>
              </a:spcBef>
            </a:pPr>
            <a:r>
              <a:rPr lang="en-US" sz="3399" dirty="0" err="1">
                <a:solidFill>
                  <a:srgbClr val="FFFFFF"/>
                </a:solidFill>
                <a:latin typeface="DM Sans"/>
              </a:rPr>
              <a:t>Tích</a:t>
            </a:r>
            <a:r>
              <a:rPr lang="en-US" sz="3399" u="none" strike="noStrike" dirty="0">
                <a:solidFill>
                  <a:srgbClr val="FFFFFF"/>
                </a:solidFill>
                <a:latin typeface="DM Sans"/>
              </a:rPr>
              <a:t> </a:t>
            </a:r>
            <a:r>
              <a:rPr lang="en-US" sz="3399" u="none" strike="noStrike" dirty="0" err="1">
                <a:solidFill>
                  <a:srgbClr val="FFFFFF"/>
                </a:solidFill>
                <a:latin typeface="DM Sans"/>
              </a:rPr>
              <a:t>hợp</a:t>
            </a:r>
            <a:r>
              <a:rPr lang="en-US" sz="3399" u="none" strike="noStrike" dirty="0">
                <a:solidFill>
                  <a:srgbClr val="FFFFFF"/>
                </a:solidFill>
                <a:latin typeface="DM Sans"/>
              </a:rPr>
              <a:t> </a:t>
            </a:r>
            <a:r>
              <a:rPr lang="en-US" sz="3399" u="none" strike="noStrike" dirty="0" err="1">
                <a:solidFill>
                  <a:srgbClr val="FFFFFF"/>
                </a:solidFill>
                <a:latin typeface="DM Sans"/>
              </a:rPr>
              <a:t>bài</a:t>
            </a:r>
            <a:r>
              <a:rPr lang="en-US" sz="3399" u="none" strike="noStrike" dirty="0">
                <a:solidFill>
                  <a:srgbClr val="FFFFFF"/>
                </a:solidFill>
                <a:latin typeface="DM Sans"/>
              </a:rPr>
              <a:t> </a:t>
            </a:r>
            <a:r>
              <a:rPr lang="en-US" sz="3399" u="none" strike="noStrike" dirty="0" err="1">
                <a:solidFill>
                  <a:srgbClr val="FFFFFF"/>
                </a:solidFill>
                <a:latin typeface="DM Sans"/>
              </a:rPr>
              <a:t>giản</a:t>
            </a:r>
            <a:endParaRPr lang="en-US" sz="3399" u="none" strike="noStrike" dirty="0">
              <a:solidFill>
                <a:srgbClr val="FFFFFF"/>
              </a:solidFill>
              <a:latin typeface="DM Sans"/>
            </a:endParaRPr>
          </a:p>
          <a:p>
            <a:pPr marL="0" lvl="0" indent="0" algn="l">
              <a:lnSpc>
                <a:spcPts val="4691"/>
              </a:lnSpc>
              <a:spcBef>
                <a:spcPct val="0"/>
              </a:spcBef>
            </a:pPr>
            <a:endParaRPr lang="en-US" sz="3399" u="none" strike="noStrike" dirty="0">
              <a:solidFill>
                <a:srgbClr val="FFFFFF"/>
              </a:solidFill>
              <a:latin typeface="DM Sans"/>
            </a:endParaRPr>
          </a:p>
        </p:txBody>
      </p:sp>
      <p:sp>
        <p:nvSpPr>
          <p:cNvPr id="25" name="AutoShape 25"/>
          <p:cNvSpPr/>
          <p:nvPr/>
        </p:nvSpPr>
        <p:spPr>
          <a:xfrm flipH="1" flipV="1">
            <a:off x="1854470" y="6175879"/>
            <a:ext cx="586120" cy="0"/>
          </a:xfrm>
          <a:prstGeom prst="line">
            <a:avLst/>
          </a:prstGeom>
          <a:ln w="47625" cap="flat">
            <a:solidFill>
              <a:srgbClr val="4BD1FB"/>
            </a:solidFill>
            <a:prstDash val="solid"/>
            <a:headEnd type="none" w="sm" len="sm"/>
            <a:tailEnd type="none" w="sm" len="sm"/>
          </a:ln>
        </p:spPr>
      </p:sp>
      <p:sp>
        <p:nvSpPr>
          <p:cNvPr id="26" name="AutoShape 26"/>
          <p:cNvSpPr/>
          <p:nvPr/>
        </p:nvSpPr>
        <p:spPr>
          <a:xfrm flipH="1" flipV="1">
            <a:off x="1854470" y="4875618"/>
            <a:ext cx="586120" cy="0"/>
          </a:xfrm>
          <a:prstGeom prst="line">
            <a:avLst/>
          </a:prstGeom>
          <a:ln w="47625" cap="flat">
            <a:solidFill>
              <a:srgbClr val="4BD1FB"/>
            </a:solidFill>
            <a:prstDash val="solid"/>
            <a:headEnd type="none" w="sm" len="sm"/>
            <a:tailEnd type="none" w="sm" len="sm"/>
          </a:ln>
        </p:spPr>
      </p:sp>
      <p:sp>
        <p:nvSpPr>
          <p:cNvPr id="27" name="TextBox 27"/>
          <p:cNvSpPr txBox="1"/>
          <p:nvPr/>
        </p:nvSpPr>
        <p:spPr>
          <a:xfrm>
            <a:off x="1668703" y="808807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a:rPr>
              <a:t>05</a:t>
            </a:r>
          </a:p>
        </p:txBody>
      </p:sp>
      <p:sp>
        <p:nvSpPr>
          <p:cNvPr id="28" name="AutoShape 28"/>
          <p:cNvSpPr/>
          <p:nvPr/>
        </p:nvSpPr>
        <p:spPr>
          <a:xfrm flipH="1" flipV="1">
            <a:off x="1854470" y="3420226"/>
            <a:ext cx="586120" cy="0"/>
          </a:xfrm>
          <a:prstGeom prst="line">
            <a:avLst/>
          </a:prstGeom>
          <a:ln w="47625" cap="flat">
            <a:solidFill>
              <a:srgbClr val="4BD1FB"/>
            </a:solidFill>
            <a:prstDash val="solid"/>
            <a:headEnd type="none" w="sm" len="sm"/>
            <a:tailEnd type="none" w="sm" len="sm"/>
          </a:ln>
        </p:spPr>
      </p:sp>
      <p:sp>
        <p:nvSpPr>
          <p:cNvPr id="29" name="TextBox 29"/>
          <p:cNvSpPr txBox="1"/>
          <p:nvPr/>
        </p:nvSpPr>
        <p:spPr>
          <a:xfrm>
            <a:off x="-1143000" y="8191461"/>
            <a:ext cx="12134434" cy="560732"/>
          </a:xfrm>
          <a:prstGeom prst="rect">
            <a:avLst/>
          </a:prstGeom>
        </p:spPr>
        <p:txBody>
          <a:bodyPr lIns="0" tIns="0" rIns="0" bIns="0" rtlCol="0" anchor="t">
            <a:spAutoFit/>
          </a:bodyPr>
          <a:lstStyle/>
          <a:p>
            <a:pPr algn="ctr">
              <a:lnSpc>
                <a:spcPts val="4675"/>
              </a:lnSpc>
              <a:spcBef>
                <a:spcPct val="0"/>
              </a:spcBef>
            </a:pPr>
            <a:r>
              <a:rPr lang="en-US" sz="3387" dirty="0" err="1">
                <a:solidFill>
                  <a:srgbClr val="FFFFFF"/>
                </a:solidFill>
                <a:latin typeface="Now"/>
              </a:rPr>
              <a:t>Phân</a:t>
            </a:r>
            <a:r>
              <a:rPr lang="en-US" sz="3387" dirty="0">
                <a:solidFill>
                  <a:srgbClr val="FFFFFF"/>
                </a:solidFill>
                <a:latin typeface="Now"/>
              </a:rPr>
              <a:t> </a:t>
            </a:r>
            <a:r>
              <a:rPr lang="en-US" sz="3387" dirty="0" err="1">
                <a:solidFill>
                  <a:srgbClr val="FFFFFF"/>
                </a:solidFill>
                <a:latin typeface="Now"/>
              </a:rPr>
              <a:t>tích</a:t>
            </a:r>
            <a:r>
              <a:rPr lang="en-US" sz="3387" dirty="0">
                <a:solidFill>
                  <a:srgbClr val="FFFFFF"/>
                </a:solidFill>
                <a:latin typeface="Now"/>
              </a:rPr>
              <a:t> </a:t>
            </a:r>
            <a:r>
              <a:rPr lang="en-US" sz="3387" dirty="0" err="1">
                <a:solidFill>
                  <a:srgbClr val="FFFFFF"/>
                </a:solidFill>
                <a:latin typeface="Now"/>
              </a:rPr>
              <a:t>thực</a:t>
            </a:r>
            <a:r>
              <a:rPr lang="en-US" sz="3387" dirty="0">
                <a:solidFill>
                  <a:srgbClr val="FFFFFF"/>
                </a:solidFill>
                <a:latin typeface="Now"/>
              </a:rPr>
              <a:t> </a:t>
            </a:r>
            <a:r>
              <a:rPr lang="en-US" sz="3387" dirty="0" err="1">
                <a:solidFill>
                  <a:srgbClr val="FFFFFF"/>
                </a:solidFill>
                <a:latin typeface="Now"/>
              </a:rPr>
              <a:t>dụng</a:t>
            </a:r>
            <a:r>
              <a:rPr lang="en-US" sz="3387" dirty="0">
                <a:solidFill>
                  <a:srgbClr val="FFFFFF"/>
                </a:solidFill>
                <a:latin typeface="Now"/>
              </a:rPr>
              <a:t>.</a:t>
            </a:r>
          </a:p>
        </p:txBody>
      </p:sp>
      <p:sp>
        <p:nvSpPr>
          <p:cNvPr id="30" name="AutoShape 30"/>
          <p:cNvSpPr/>
          <p:nvPr/>
        </p:nvSpPr>
        <p:spPr>
          <a:xfrm flipH="1" flipV="1">
            <a:off x="1854470" y="7771362"/>
            <a:ext cx="586120" cy="0"/>
          </a:xfrm>
          <a:prstGeom prst="line">
            <a:avLst/>
          </a:prstGeom>
          <a:ln w="47625" cap="flat">
            <a:solidFill>
              <a:srgbClr val="4BD1FB"/>
            </a:solidFill>
            <a:prstDash val="solid"/>
            <a:headEnd type="none" w="sm" len="sm"/>
            <a:tailEnd type="none" w="sm" len="sm"/>
          </a:ln>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ppt_x"/>
                                          </p:val>
                                        </p:tav>
                                        <p:tav tm="100000">
                                          <p:val>
                                            <p:strVal val="#ppt_x"/>
                                          </p:val>
                                        </p:tav>
                                      </p:tavLst>
                                    </p:anim>
                                    <p:anim calcmode="lin" valueType="num">
                                      <p:cBhvr additive="base">
                                        <p:cTn id="46" dur="500" fill="hold"/>
                                        <p:tgtEl>
                                          <p:spTgt spid="2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additive="base">
                                        <p:cTn id="63" dur="500" fill="hold"/>
                                        <p:tgtEl>
                                          <p:spTgt spid="29"/>
                                        </p:tgtEl>
                                        <p:attrNameLst>
                                          <p:attrName>ppt_x</p:attrName>
                                        </p:attrNameLst>
                                      </p:cBhvr>
                                      <p:tavLst>
                                        <p:tav tm="0">
                                          <p:val>
                                            <p:strVal val="#ppt_x"/>
                                          </p:val>
                                        </p:tav>
                                        <p:tav tm="100000">
                                          <p:val>
                                            <p:strVal val="#ppt_x"/>
                                          </p:val>
                                        </p:tav>
                                      </p:tavLst>
                                    </p:anim>
                                    <p:anim calcmode="lin" valueType="num">
                                      <p:cBhvr additive="base">
                                        <p:cTn id="64" dur="500" fill="hold"/>
                                        <p:tgtEl>
                                          <p:spTgt spid="2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1" grpId="0"/>
      <p:bldP spid="22" grpId="0"/>
      <p:bldP spid="23" grpId="0"/>
      <p:bldP spid="24" grpId="0"/>
      <p:bldP spid="27"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a:off x="774157" y="1028700"/>
            <a:ext cx="11925830" cy="1975404"/>
            <a:chOff x="0" y="0"/>
            <a:chExt cx="15901107" cy="2633872"/>
          </a:xfrm>
        </p:grpSpPr>
        <p:sp>
          <p:nvSpPr>
            <p:cNvPr id="3" name="TextBox 3"/>
            <p:cNvSpPr txBox="1"/>
            <p:nvPr/>
          </p:nvSpPr>
          <p:spPr>
            <a:xfrm>
              <a:off x="0" y="547831"/>
              <a:ext cx="15901107" cy="2086041"/>
            </a:xfrm>
            <a:prstGeom prst="rect">
              <a:avLst/>
            </a:prstGeom>
          </p:spPr>
          <p:txBody>
            <a:bodyPr lIns="0" tIns="0" rIns="0" bIns="0" rtlCol="0" anchor="t">
              <a:spAutoFit/>
            </a:bodyPr>
            <a:lstStyle/>
            <a:p>
              <a:pPr algn="l">
                <a:lnSpc>
                  <a:spcPts val="6118"/>
                </a:lnSpc>
              </a:pPr>
              <a:r>
                <a:rPr lang="en-US" sz="5098" b="1" dirty="0">
                  <a:solidFill>
                    <a:srgbClr val="F9FCFF"/>
                  </a:solidFill>
                  <a:latin typeface="Montserrat"/>
                </a:rPr>
                <a:t>CÁC ỨNG DỤNG CỦA XỬ LÝ NGÔN NGỮ TỰ NHIÊN NLP</a:t>
              </a:r>
            </a:p>
          </p:txBody>
        </p:sp>
        <p:sp>
          <p:nvSpPr>
            <p:cNvPr id="4" name="AutoShape 4"/>
            <p:cNvSpPr/>
            <p:nvPr/>
          </p:nvSpPr>
          <p:spPr>
            <a:xfrm>
              <a:off x="0" y="0"/>
              <a:ext cx="7040848" cy="103566"/>
            </a:xfrm>
            <a:prstGeom prst="rect">
              <a:avLst/>
            </a:prstGeom>
            <a:solidFill>
              <a:srgbClr val="8AABCA"/>
            </a:solidFill>
          </p:spPr>
        </p:sp>
      </p:grpSp>
      <p:grpSp>
        <p:nvGrpSpPr>
          <p:cNvPr id="5" name="Group 5"/>
          <p:cNvGrpSpPr/>
          <p:nvPr/>
        </p:nvGrpSpPr>
        <p:grpSpPr>
          <a:xfrm>
            <a:off x="2533966" y="4007512"/>
            <a:ext cx="11461049" cy="793088"/>
            <a:chOff x="0" y="0"/>
            <a:chExt cx="15281398" cy="1057451"/>
          </a:xfrm>
        </p:grpSpPr>
        <p:grpSp>
          <p:nvGrpSpPr>
            <p:cNvPr id="6" name="Group 6"/>
            <p:cNvGrpSpPr/>
            <p:nvPr/>
          </p:nvGrpSpPr>
          <p:grpSpPr>
            <a:xfrm>
              <a:off x="0" y="0"/>
              <a:ext cx="1057451" cy="1057451"/>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9FCFF"/>
              </a:solidFill>
            </p:spPr>
          </p:sp>
        </p:grpSp>
        <p:grpSp>
          <p:nvGrpSpPr>
            <p:cNvPr id="8" name="Group 8"/>
            <p:cNvGrpSpPr/>
            <p:nvPr/>
          </p:nvGrpSpPr>
          <p:grpSpPr>
            <a:xfrm>
              <a:off x="4741316" y="0"/>
              <a:ext cx="1057451" cy="1057451"/>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9FCFF"/>
              </a:solidFill>
            </p:spPr>
          </p:sp>
        </p:grpSp>
        <p:grpSp>
          <p:nvGrpSpPr>
            <p:cNvPr id="10" name="Group 10"/>
            <p:cNvGrpSpPr/>
            <p:nvPr/>
          </p:nvGrpSpPr>
          <p:grpSpPr>
            <a:xfrm>
              <a:off x="9482632" y="0"/>
              <a:ext cx="1057451" cy="1057451"/>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9FCFF"/>
              </a:solidFill>
            </p:spPr>
          </p:sp>
        </p:grpSp>
        <p:grpSp>
          <p:nvGrpSpPr>
            <p:cNvPr id="12" name="Group 12"/>
            <p:cNvGrpSpPr/>
            <p:nvPr/>
          </p:nvGrpSpPr>
          <p:grpSpPr>
            <a:xfrm>
              <a:off x="14223947" y="0"/>
              <a:ext cx="1057451" cy="1057451"/>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9FCFF"/>
              </a:solidFill>
            </p:spPr>
          </p:sp>
        </p:grpSp>
      </p:grpSp>
      <p:sp>
        <p:nvSpPr>
          <p:cNvPr id="14" name="TextBox 14"/>
          <p:cNvSpPr txBox="1"/>
          <p:nvPr/>
        </p:nvSpPr>
        <p:spPr>
          <a:xfrm>
            <a:off x="-2853724" y="5359527"/>
            <a:ext cx="11461049" cy="603504"/>
          </a:xfrm>
          <a:prstGeom prst="rect">
            <a:avLst/>
          </a:prstGeom>
        </p:spPr>
        <p:txBody>
          <a:bodyPr lIns="0" tIns="0" rIns="0" bIns="0" rtlCol="0" anchor="t">
            <a:spAutoFit/>
          </a:bodyPr>
          <a:lstStyle/>
          <a:p>
            <a:pPr algn="ctr">
              <a:lnSpc>
                <a:spcPts val="4967"/>
              </a:lnSpc>
              <a:spcBef>
                <a:spcPct val="0"/>
              </a:spcBef>
            </a:pPr>
            <a:r>
              <a:rPr lang="en-US" sz="3599" dirty="0" err="1">
                <a:solidFill>
                  <a:srgbClr val="F9FCFF"/>
                </a:solidFill>
                <a:latin typeface="Now"/>
              </a:rPr>
              <a:t>Liên</a:t>
            </a:r>
            <a:r>
              <a:rPr lang="en-US" sz="3599" dirty="0">
                <a:solidFill>
                  <a:srgbClr val="F9FCFF"/>
                </a:solidFill>
                <a:latin typeface="Now"/>
              </a:rPr>
              <a:t> </a:t>
            </a:r>
            <a:r>
              <a:rPr lang="en-US" sz="3599" dirty="0" err="1">
                <a:solidFill>
                  <a:srgbClr val="F9FCFF"/>
                </a:solidFill>
                <a:latin typeface="Now"/>
              </a:rPr>
              <a:t>lạc</a:t>
            </a:r>
            <a:endParaRPr lang="en-US" sz="3599" dirty="0">
              <a:solidFill>
                <a:srgbClr val="F9FCFF"/>
              </a:solidFill>
              <a:latin typeface="Now"/>
            </a:endParaRPr>
          </a:p>
        </p:txBody>
      </p:sp>
      <p:sp>
        <p:nvSpPr>
          <p:cNvPr id="15" name="TextBox 15"/>
          <p:cNvSpPr txBox="1"/>
          <p:nvPr/>
        </p:nvSpPr>
        <p:spPr>
          <a:xfrm>
            <a:off x="5570505" y="5359527"/>
            <a:ext cx="1925782" cy="603504"/>
          </a:xfrm>
          <a:prstGeom prst="rect">
            <a:avLst/>
          </a:prstGeom>
        </p:spPr>
        <p:txBody>
          <a:bodyPr lIns="0" tIns="0" rIns="0" bIns="0" rtlCol="0" anchor="t">
            <a:spAutoFit/>
          </a:bodyPr>
          <a:lstStyle/>
          <a:p>
            <a:pPr algn="ctr">
              <a:lnSpc>
                <a:spcPts val="4967"/>
              </a:lnSpc>
              <a:spcBef>
                <a:spcPct val="0"/>
              </a:spcBef>
            </a:pPr>
            <a:r>
              <a:rPr lang="en-US" sz="3600">
                <a:solidFill>
                  <a:srgbClr val="F9FCFF"/>
                </a:solidFill>
                <a:latin typeface="Now"/>
              </a:rPr>
              <a:t>Cú pháp</a:t>
            </a:r>
          </a:p>
        </p:txBody>
      </p:sp>
      <p:sp>
        <p:nvSpPr>
          <p:cNvPr id="16" name="TextBox 16"/>
          <p:cNvSpPr txBox="1"/>
          <p:nvPr/>
        </p:nvSpPr>
        <p:spPr>
          <a:xfrm>
            <a:off x="8607325" y="5359527"/>
            <a:ext cx="3539836" cy="603504"/>
          </a:xfrm>
          <a:prstGeom prst="rect">
            <a:avLst/>
          </a:prstGeom>
        </p:spPr>
        <p:txBody>
          <a:bodyPr lIns="0" tIns="0" rIns="0" bIns="0" rtlCol="0" anchor="t">
            <a:spAutoFit/>
          </a:bodyPr>
          <a:lstStyle/>
          <a:p>
            <a:pPr algn="ctr">
              <a:lnSpc>
                <a:spcPts val="4967"/>
              </a:lnSpc>
              <a:spcBef>
                <a:spcPct val="0"/>
              </a:spcBef>
            </a:pPr>
            <a:r>
              <a:rPr lang="en-US" sz="3600">
                <a:solidFill>
                  <a:srgbClr val="F9FCFF"/>
                </a:solidFill>
                <a:latin typeface="Now"/>
              </a:rPr>
              <a:t>Ngữ nghĩa học</a:t>
            </a:r>
          </a:p>
        </p:txBody>
      </p:sp>
      <p:sp>
        <p:nvSpPr>
          <p:cNvPr id="17" name="TextBox 17"/>
          <p:cNvSpPr txBox="1"/>
          <p:nvPr/>
        </p:nvSpPr>
        <p:spPr>
          <a:xfrm>
            <a:off x="12699987" y="5359527"/>
            <a:ext cx="3466404" cy="603504"/>
          </a:xfrm>
          <a:prstGeom prst="rect">
            <a:avLst/>
          </a:prstGeom>
        </p:spPr>
        <p:txBody>
          <a:bodyPr lIns="0" tIns="0" rIns="0" bIns="0" rtlCol="0" anchor="t">
            <a:spAutoFit/>
          </a:bodyPr>
          <a:lstStyle/>
          <a:p>
            <a:pPr algn="ctr">
              <a:lnSpc>
                <a:spcPts val="4967"/>
              </a:lnSpc>
              <a:spcBef>
                <a:spcPct val="0"/>
              </a:spcBef>
            </a:pPr>
            <a:r>
              <a:rPr lang="en-US" sz="3600">
                <a:solidFill>
                  <a:srgbClr val="F9FCFF"/>
                </a:solidFill>
                <a:latin typeface="Now"/>
              </a:rPr>
              <a:t>Ngữ dụng học</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602957" y="-27374"/>
            <a:ext cx="7519985" cy="7817195"/>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2133544" y="-27374"/>
            <a:ext cx="2760734" cy="10341747"/>
            <a:chOff x="0" y="0"/>
            <a:chExt cx="727107" cy="2723752"/>
          </a:xfrm>
        </p:grpSpPr>
        <p:sp>
          <p:nvSpPr>
            <p:cNvPr id="7" name="Freeform 7"/>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8" name="TextBox 8"/>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9" name="Freeform 9"/>
          <p:cNvSpPr/>
          <p:nvPr/>
        </p:nvSpPr>
        <p:spPr>
          <a:xfrm>
            <a:off x="627190" y="1113681"/>
            <a:ext cx="7315200" cy="146304"/>
          </a:xfrm>
          <a:custGeom>
            <a:avLst/>
            <a:gdLst/>
            <a:ahLst/>
            <a:cxnLst/>
            <a:rect l="l" t="t" r="r" b="b"/>
            <a:pathLst>
              <a:path w="7315200" h="146304">
                <a:moveTo>
                  <a:pt x="0" y="0"/>
                </a:moveTo>
                <a:lnTo>
                  <a:pt x="7315200" y="0"/>
                </a:lnTo>
                <a:lnTo>
                  <a:pt x="7315200" y="146304"/>
                </a:lnTo>
                <a:lnTo>
                  <a:pt x="0" y="1463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48183" y="320386"/>
            <a:ext cx="8273214" cy="1426152"/>
          </a:xfrm>
          <a:prstGeom prst="rect">
            <a:avLst/>
          </a:prstGeom>
        </p:spPr>
        <p:txBody>
          <a:bodyPr lIns="0" tIns="0" rIns="0" bIns="0" rtlCol="0" anchor="t">
            <a:spAutoFit/>
          </a:bodyPr>
          <a:lstStyle/>
          <a:p>
            <a:pPr algn="ctr">
              <a:lnSpc>
                <a:spcPts val="5633"/>
              </a:lnSpc>
            </a:pPr>
            <a:r>
              <a:rPr lang="en-US" sz="4694" b="1" dirty="0">
                <a:solidFill>
                  <a:srgbClr val="FFFFFF"/>
                </a:solidFill>
                <a:latin typeface="Arial" panose="020B0604020202020204" pitchFamily="34" charset="0"/>
                <a:cs typeface="Arial" panose="020B0604020202020204" pitchFamily="34" charset="0"/>
              </a:rPr>
              <a:t>TỔNG QUÁT VỀ TF-IDF</a:t>
            </a:r>
          </a:p>
          <a:p>
            <a:pPr marL="0" lvl="0" indent="0" algn="ctr">
              <a:lnSpc>
                <a:spcPts val="5633"/>
              </a:lnSpc>
              <a:spcBef>
                <a:spcPct val="0"/>
              </a:spcBef>
            </a:pPr>
            <a:endParaRPr lang="en-US" sz="4694" dirty="0">
              <a:solidFill>
                <a:srgbClr val="FFFFFF"/>
              </a:solidFill>
              <a:latin typeface="Now Bold"/>
            </a:endParaRPr>
          </a:p>
        </p:txBody>
      </p:sp>
      <p:sp>
        <p:nvSpPr>
          <p:cNvPr id="11" name="TextBox 11"/>
          <p:cNvSpPr txBox="1"/>
          <p:nvPr/>
        </p:nvSpPr>
        <p:spPr>
          <a:xfrm>
            <a:off x="414520" y="1497881"/>
            <a:ext cx="3435170" cy="704088"/>
          </a:xfrm>
          <a:prstGeom prst="rect">
            <a:avLst/>
          </a:prstGeom>
        </p:spPr>
        <p:txBody>
          <a:bodyPr lIns="0" tIns="0" rIns="0" bIns="0" rtlCol="0" anchor="t">
            <a:spAutoFit/>
          </a:bodyPr>
          <a:lstStyle/>
          <a:p>
            <a:pPr marL="906780" lvl="1" indent="-453390">
              <a:lnSpc>
                <a:spcPts val="5795"/>
              </a:lnSpc>
              <a:buFont typeface="Arial"/>
              <a:buChar char="•"/>
            </a:pPr>
            <a:r>
              <a:rPr lang="en-US" sz="4200">
                <a:solidFill>
                  <a:srgbClr val="FFFFFF"/>
                </a:solidFill>
                <a:latin typeface="Now"/>
              </a:rPr>
              <a:t>Khái niệm</a:t>
            </a:r>
          </a:p>
        </p:txBody>
      </p:sp>
      <p:sp>
        <p:nvSpPr>
          <p:cNvPr id="12" name="TextBox 12"/>
          <p:cNvSpPr txBox="1"/>
          <p:nvPr/>
        </p:nvSpPr>
        <p:spPr>
          <a:xfrm>
            <a:off x="1028700" y="2595968"/>
            <a:ext cx="11380394" cy="5088429"/>
          </a:xfrm>
          <a:prstGeom prst="rect">
            <a:avLst/>
          </a:prstGeom>
        </p:spPr>
        <p:txBody>
          <a:bodyPr lIns="0" tIns="0" rIns="0" bIns="0" rtlCol="0" anchor="t">
            <a:spAutoFit/>
          </a:bodyPr>
          <a:lstStyle/>
          <a:p>
            <a:pPr>
              <a:lnSpc>
                <a:spcPts val="5049"/>
              </a:lnSpc>
              <a:spcBef>
                <a:spcPct val="0"/>
              </a:spcBef>
            </a:pPr>
            <a:r>
              <a:rPr lang="en-US" sz="3659">
                <a:solidFill>
                  <a:srgbClr val="FFFFFF"/>
                </a:solidFill>
                <a:latin typeface="Now"/>
              </a:rPr>
              <a:t>TF-IDF (viết tắt của term frequency – inverse document frequency) là một phương thức thống kê thường được sử dụng trong mảng truy xuất thông tin (information retrieval) và khai phá dữ liệu văn bản (text mining) để đánh giá mức độ quan trọng của một cụm từ đối với một tài liệu cụ thể trong một tập hợp bao gồm nhiều tài liệu. </a:t>
            </a:r>
          </a:p>
          <a:p>
            <a:pPr>
              <a:lnSpc>
                <a:spcPts val="5049"/>
              </a:lnSpc>
              <a:spcBef>
                <a:spcPct val="0"/>
              </a:spcBef>
            </a:pPr>
            <a:endParaRPr lang="en-US" sz="3659">
              <a:solidFill>
                <a:srgbClr val="FFFFFF"/>
              </a:solidFill>
              <a:latin typeface="Now"/>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1C9"/>
        </a:solidFill>
        <a:effectLst/>
      </p:bgPr>
    </p:bg>
    <p:spTree>
      <p:nvGrpSpPr>
        <p:cNvPr id="1" name=""/>
        <p:cNvGrpSpPr/>
        <p:nvPr/>
      </p:nvGrpSpPr>
      <p:grpSpPr>
        <a:xfrm>
          <a:off x="0" y="0"/>
          <a:ext cx="0" cy="0"/>
          <a:chOff x="0" y="0"/>
          <a:chExt cx="0" cy="0"/>
        </a:xfrm>
      </p:grpSpPr>
      <p:sp>
        <p:nvSpPr>
          <p:cNvPr id="2" name="AutoShape 2"/>
          <p:cNvSpPr/>
          <p:nvPr/>
        </p:nvSpPr>
        <p:spPr>
          <a:xfrm>
            <a:off x="-696318" y="-506987"/>
            <a:ext cx="9225343" cy="11343048"/>
          </a:xfrm>
          <a:prstGeom prst="rect">
            <a:avLst/>
          </a:prstGeom>
          <a:solidFill>
            <a:srgbClr val="273755"/>
          </a:solidFill>
        </p:spPr>
      </p:sp>
      <p:sp>
        <p:nvSpPr>
          <p:cNvPr id="3" name="AutoShape 3"/>
          <p:cNvSpPr/>
          <p:nvPr/>
        </p:nvSpPr>
        <p:spPr>
          <a:xfrm>
            <a:off x="-334828" y="1069466"/>
            <a:ext cx="7726228" cy="187833"/>
          </a:xfrm>
          <a:prstGeom prst="rect">
            <a:avLst/>
          </a:prstGeom>
          <a:solidFill>
            <a:srgbClr val="8AABCA"/>
          </a:solidFill>
        </p:spPr>
      </p:sp>
      <p:sp>
        <p:nvSpPr>
          <p:cNvPr id="4" name="Freeform 4"/>
          <p:cNvSpPr/>
          <p:nvPr/>
        </p:nvSpPr>
        <p:spPr>
          <a:xfrm>
            <a:off x="9418019" y="5412898"/>
            <a:ext cx="7618602" cy="3330318"/>
          </a:xfrm>
          <a:custGeom>
            <a:avLst/>
            <a:gdLst/>
            <a:ahLst/>
            <a:cxnLst/>
            <a:rect l="l" t="t" r="r" b="b"/>
            <a:pathLst>
              <a:path w="7618602" h="3330318">
                <a:moveTo>
                  <a:pt x="0" y="0"/>
                </a:moveTo>
                <a:lnTo>
                  <a:pt x="7618602" y="0"/>
                </a:lnTo>
                <a:lnTo>
                  <a:pt x="7618602" y="3330319"/>
                </a:lnTo>
                <a:lnTo>
                  <a:pt x="0" y="3330319"/>
                </a:lnTo>
                <a:lnTo>
                  <a:pt x="0" y="0"/>
                </a:lnTo>
                <a:close/>
              </a:path>
            </a:pathLst>
          </a:custGeom>
          <a:blipFill>
            <a:blip r:embed="rId3"/>
            <a:stretch>
              <a:fillRect l="-6603" r="-11327"/>
            </a:stretch>
          </a:blipFill>
        </p:spPr>
      </p:sp>
      <p:sp>
        <p:nvSpPr>
          <p:cNvPr id="5" name="Freeform 5"/>
          <p:cNvSpPr/>
          <p:nvPr/>
        </p:nvSpPr>
        <p:spPr>
          <a:xfrm>
            <a:off x="9418019" y="1155718"/>
            <a:ext cx="7618602" cy="3637949"/>
          </a:xfrm>
          <a:custGeom>
            <a:avLst/>
            <a:gdLst/>
            <a:ahLst/>
            <a:cxnLst/>
            <a:rect l="l" t="t" r="r" b="b"/>
            <a:pathLst>
              <a:path w="7618602" h="3637949">
                <a:moveTo>
                  <a:pt x="0" y="0"/>
                </a:moveTo>
                <a:lnTo>
                  <a:pt x="7618602" y="0"/>
                </a:lnTo>
                <a:lnTo>
                  <a:pt x="7618602" y="3637949"/>
                </a:lnTo>
                <a:lnTo>
                  <a:pt x="0" y="3637949"/>
                </a:lnTo>
                <a:lnTo>
                  <a:pt x="0" y="0"/>
                </a:lnTo>
                <a:close/>
              </a:path>
            </a:pathLst>
          </a:custGeom>
          <a:blipFill>
            <a:blip r:embed="rId4"/>
            <a:stretch>
              <a:fillRect/>
            </a:stretch>
          </a:blipFill>
        </p:spPr>
      </p:sp>
      <p:sp>
        <p:nvSpPr>
          <p:cNvPr id="6" name="TextBox 6"/>
          <p:cNvSpPr txBox="1"/>
          <p:nvPr/>
        </p:nvSpPr>
        <p:spPr>
          <a:xfrm>
            <a:off x="-347538" y="188765"/>
            <a:ext cx="8272941" cy="740203"/>
          </a:xfrm>
          <a:prstGeom prst="rect">
            <a:avLst/>
          </a:prstGeom>
        </p:spPr>
        <p:txBody>
          <a:bodyPr wrap="square" lIns="0" tIns="0" rIns="0" bIns="0" rtlCol="0" anchor="t">
            <a:spAutoFit/>
          </a:bodyPr>
          <a:lstStyle/>
          <a:p>
            <a:pPr algn="ctr">
              <a:lnSpc>
                <a:spcPts val="6347"/>
              </a:lnSpc>
              <a:spcBef>
                <a:spcPct val="0"/>
              </a:spcBef>
            </a:pPr>
            <a:r>
              <a:rPr lang="vi-VN" sz="4000" b="1" dirty="0">
                <a:solidFill>
                  <a:srgbClr val="F9FCFF"/>
                </a:solidFill>
                <a:latin typeface="Arial" panose="020B0604020202020204" pitchFamily="34" charset="0"/>
                <a:cs typeface="Arial" panose="020B0604020202020204" pitchFamily="34" charset="0"/>
              </a:rPr>
              <a:t>CƠ CHẾ HÌNH THÀNH </a:t>
            </a:r>
            <a:r>
              <a:rPr lang="en-US" sz="4000" b="1" dirty="0">
                <a:solidFill>
                  <a:srgbClr val="F9FCFF"/>
                </a:solidFill>
                <a:latin typeface="Arial" panose="020B0604020202020204" pitchFamily="34" charset="0"/>
                <a:cs typeface="Arial" panose="020B0604020202020204" pitchFamily="34" charset="0"/>
              </a:rPr>
              <a:t>TF-IDF</a:t>
            </a:r>
          </a:p>
        </p:txBody>
      </p:sp>
      <p:sp>
        <p:nvSpPr>
          <p:cNvPr id="7" name="TextBox 7"/>
          <p:cNvSpPr txBox="1"/>
          <p:nvPr/>
        </p:nvSpPr>
        <p:spPr>
          <a:xfrm>
            <a:off x="256084" y="2263170"/>
            <a:ext cx="7589210" cy="5948778"/>
          </a:xfrm>
          <a:prstGeom prst="rect">
            <a:avLst/>
          </a:prstGeom>
        </p:spPr>
        <p:txBody>
          <a:bodyPr lIns="0" tIns="0" rIns="0" bIns="0" rtlCol="0" anchor="t">
            <a:spAutoFit/>
          </a:bodyPr>
          <a:lstStyle/>
          <a:p>
            <a:pPr>
              <a:lnSpc>
                <a:spcPts val="4287"/>
              </a:lnSpc>
              <a:spcBef>
                <a:spcPct val="0"/>
              </a:spcBef>
            </a:pPr>
            <a:r>
              <a:rPr lang="en-US" sz="3106" dirty="0" err="1">
                <a:solidFill>
                  <a:srgbClr val="F9FCFF"/>
                </a:solidFill>
                <a:latin typeface="Now"/>
              </a:rPr>
              <a:t>Chỉ</a:t>
            </a:r>
            <a:r>
              <a:rPr lang="en-US" sz="3106" dirty="0">
                <a:solidFill>
                  <a:srgbClr val="F9FCFF"/>
                </a:solidFill>
                <a:latin typeface="Now"/>
              </a:rPr>
              <a:t> </a:t>
            </a:r>
            <a:r>
              <a:rPr lang="en-US" sz="3106" dirty="0" err="1">
                <a:solidFill>
                  <a:srgbClr val="F9FCFF"/>
                </a:solidFill>
                <a:latin typeface="Now"/>
              </a:rPr>
              <a:t>số</a:t>
            </a:r>
            <a:r>
              <a:rPr lang="en-US" sz="3106" dirty="0">
                <a:solidFill>
                  <a:srgbClr val="F9FCFF"/>
                </a:solidFill>
                <a:latin typeface="Now"/>
              </a:rPr>
              <a:t> TF-IDF </a:t>
            </a:r>
            <a:r>
              <a:rPr lang="en-US" sz="3106" dirty="0" err="1">
                <a:solidFill>
                  <a:srgbClr val="F9FCFF"/>
                </a:solidFill>
                <a:latin typeface="Now"/>
              </a:rPr>
              <a:t>có</a:t>
            </a:r>
            <a:r>
              <a:rPr lang="en-US" sz="3106" dirty="0">
                <a:solidFill>
                  <a:srgbClr val="F9FCFF"/>
                </a:solidFill>
                <a:latin typeface="Now"/>
              </a:rPr>
              <a:t> </a:t>
            </a:r>
            <a:r>
              <a:rPr lang="en-US" sz="3106" dirty="0" err="1">
                <a:solidFill>
                  <a:srgbClr val="F9FCFF"/>
                </a:solidFill>
                <a:latin typeface="Now"/>
              </a:rPr>
              <a:t>thể</a:t>
            </a:r>
            <a:r>
              <a:rPr lang="en-US" sz="3106" dirty="0">
                <a:solidFill>
                  <a:srgbClr val="F9FCFF"/>
                </a:solidFill>
                <a:latin typeface="Now"/>
              </a:rPr>
              <a:t> </a:t>
            </a:r>
            <a:r>
              <a:rPr lang="en-US" sz="3106" dirty="0" err="1">
                <a:solidFill>
                  <a:srgbClr val="F9FCFF"/>
                </a:solidFill>
                <a:latin typeface="Now"/>
              </a:rPr>
              <a:t>được</a:t>
            </a:r>
            <a:r>
              <a:rPr lang="en-US" sz="3106" dirty="0">
                <a:solidFill>
                  <a:srgbClr val="F9FCFF"/>
                </a:solidFill>
                <a:latin typeface="Now"/>
              </a:rPr>
              <a:t> </a:t>
            </a:r>
            <a:r>
              <a:rPr lang="en-US" sz="3106" dirty="0" err="1">
                <a:solidFill>
                  <a:srgbClr val="F9FCFF"/>
                </a:solidFill>
                <a:latin typeface="Now"/>
              </a:rPr>
              <a:t>tính</a:t>
            </a:r>
            <a:r>
              <a:rPr lang="en-US" sz="3106" dirty="0">
                <a:solidFill>
                  <a:srgbClr val="F9FCFF"/>
                </a:solidFill>
                <a:latin typeface="Now"/>
              </a:rPr>
              <a:t> </a:t>
            </a:r>
            <a:r>
              <a:rPr lang="en-US" sz="3106" dirty="0" err="1">
                <a:solidFill>
                  <a:srgbClr val="F9FCFF"/>
                </a:solidFill>
                <a:latin typeface="Now"/>
              </a:rPr>
              <a:t>toán</a:t>
            </a:r>
            <a:r>
              <a:rPr lang="en-US" sz="3106" dirty="0">
                <a:solidFill>
                  <a:srgbClr val="F9FCFF"/>
                </a:solidFill>
                <a:latin typeface="Now"/>
              </a:rPr>
              <a:t> </a:t>
            </a:r>
            <a:r>
              <a:rPr lang="en-US" sz="3106" dirty="0" err="1">
                <a:solidFill>
                  <a:srgbClr val="F9FCFF"/>
                </a:solidFill>
                <a:latin typeface="Now"/>
              </a:rPr>
              <a:t>dựa</a:t>
            </a:r>
            <a:r>
              <a:rPr lang="en-US" sz="3106" dirty="0">
                <a:solidFill>
                  <a:srgbClr val="F9FCFF"/>
                </a:solidFill>
                <a:latin typeface="Now"/>
              </a:rPr>
              <a:t> </a:t>
            </a:r>
            <a:r>
              <a:rPr lang="en-US" sz="3106" dirty="0" err="1">
                <a:solidFill>
                  <a:srgbClr val="F9FCFF"/>
                </a:solidFill>
                <a:latin typeface="Now"/>
              </a:rPr>
              <a:t>theo</a:t>
            </a:r>
            <a:r>
              <a:rPr lang="en-US" sz="3106" dirty="0">
                <a:solidFill>
                  <a:srgbClr val="F9FCFF"/>
                </a:solidFill>
                <a:latin typeface="Now"/>
              </a:rPr>
              <a:t> </a:t>
            </a:r>
            <a:r>
              <a:rPr lang="en-US" sz="3106" dirty="0" err="1">
                <a:solidFill>
                  <a:srgbClr val="F9FCFF"/>
                </a:solidFill>
                <a:latin typeface="Now"/>
              </a:rPr>
              <a:t>công</a:t>
            </a:r>
            <a:r>
              <a:rPr lang="en-US" sz="3106" dirty="0">
                <a:solidFill>
                  <a:srgbClr val="F9FCFF"/>
                </a:solidFill>
                <a:latin typeface="Now"/>
              </a:rPr>
              <a:t> </a:t>
            </a:r>
            <a:r>
              <a:rPr lang="en-US" sz="3106" dirty="0" err="1">
                <a:solidFill>
                  <a:srgbClr val="F9FCFF"/>
                </a:solidFill>
                <a:latin typeface="Now"/>
              </a:rPr>
              <a:t>thức</a:t>
            </a:r>
            <a:r>
              <a:rPr lang="en-US" sz="3106" dirty="0">
                <a:solidFill>
                  <a:srgbClr val="F9FCFF"/>
                </a:solidFill>
                <a:latin typeface="Now"/>
              </a:rPr>
              <a:t>: TF-IDF = TF x IDF </a:t>
            </a:r>
          </a:p>
          <a:p>
            <a:pPr>
              <a:lnSpc>
                <a:spcPts val="4287"/>
              </a:lnSpc>
              <a:spcBef>
                <a:spcPct val="0"/>
              </a:spcBef>
            </a:pPr>
            <a:r>
              <a:rPr lang="en-US" sz="3106" dirty="0" err="1">
                <a:solidFill>
                  <a:srgbClr val="F9FCFF"/>
                </a:solidFill>
                <a:latin typeface="Now"/>
              </a:rPr>
              <a:t>Trong</a:t>
            </a:r>
            <a:r>
              <a:rPr lang="en-US" sz="3106" dirty="0">
                <a:solidFill>
                  <a:srgbClr val="F9FCFF"/>
                </a:solidFill>
                <a:latin typeface="Now"/>
              </a:rPr>
              <a:t> </a:t>
            </a:r>
            <a:r>
              <a:rPr lang="en-US" sz="3106" dirty="0" err="1">
                <a:solidFill>
                  <a:srgbClr val="F9FCFF"/>
                </a:solidFill>
                <a:latin typeface="Now"/>
              </a:rPr>
              <a:t>đó</a:t>
            </a:r>
            <a:r>
              <a:rPr lang="en-US" sz="3106" dirty="0">
                <a:solidFill>
                  <a:srgbClr val="F9FCFF"/>
                </a:solidFill>
                <a:latin typeface="Now"/>
              </a:rPr>
              <a:t>:</a:t>
            </a:r>
          </a:p>
          <a:p>
            <a:pPr marL="670763" lvl="1" indent="-335381">
              <a:lnSpc>
                <a:spcPts val="4287"/>
              </a:lnSpc>
              <a:buFont typeface="Arial"/>
              <a:buChar char="•"/>
            </a:pPr>
            <a:r>
              <a:rPr lang="en-US" sz="3106" dirty="0" err="1">
                <a:solidFill>
                  <a:srgbClr val="F9FCFF"/>
                </a:solidFill>
                <a:latin typeface="Now"/>
              </a:rPr>
              <a:t>Đại</a:t>
            </a:r>
            <a:r>
              <a:rPr lang="en-US" sz="3106" dirty="0">
                <a:solidFill>
                  <a:srgbClr val="F9FCFF"/>
                </a:solidFill>
                <a:latin typeface="Now"/>
              </a:rPr>
              <a:t> </a:t>
            </a:r>
            <a:r>
              <a:rPr lang="en-US" sz="3106" dirty="0" err="1">
                <a:solidFill>
                  <a:srgbClr val="F9FCFF"/>
                </a:solidFill>
                <a:latin typeface="Now"/>
              </a:rPr>
              <a:t>lượng</a:t>
            </a:r>
            <a:r>
              <a:rPr lang="en-US" sz="3106" dirty="0">
                <a:solidFill>
                  <a:srgbClr val="F9FCFF"/>
                </a:solidFill>
                <a:latin typeface="Now"/>
              </a:rPr>
              <a:t> TF(</a:t>
            </a:r>
            <a:r>
              <a:rPr lang="en-US" sz="3106" dirty="0" err="1">
                <a:solidFill>
                  <a:srgbClr val="F9FCFF"/>
                </a:solidFill>
                <a:latin typeface="Now"/>
              </a:rPr>
              <a:t>Tần</a:t>
            </a:r>
            <a:r>
              <a:rPr lang="en-US" sz="3106" dirty="0">
                <a:solidFill>
                  <a:srgbClr val="F9FCFF"/>
                </a:solidFill>
                <a:latin typeface="Now"/>
              </a:rPr>
              <a:t> </a:t>
            </a:r>
            <a:r>
              <a:rPr lang="en-US" sz="3106" dirty="0" err="1">
                <a:solidFill>
                  <a:srgbClr val="F9FCFF"/>
                </a:solidFill>
                <a:latin typeface="Now"/>
              </a:rPr>
              <a:t>suất</a:t>
            </a:r>
            <a:r>
              <a:rPr lang="en-US" sz="3106" dirty="0">
                <a:solidFill>
                  <a:srgbClr val="F9FCFF"/>
                </a:solidFill>
                <a:latin typeface="Now"/>
              </a:rPr>
              <a:t> </a:t>
            </a:r>
            <a:r>
              <a:rPr lang="en-US" sz="3106" dirty="0" err="1">
                <a:solidFill>
                  <a:srgbClr val="F9FCFF"/>
                </a:solidFill>
                <a:latin typeface="Now"/>
              </a:rPr>
              <a:t>thuật</a:t>
            </a:r>
            <a:r>
              <a:rPr lang="en-US" sz="3106" dirty="0">
                <a:solidFill>
                  <a:srgbClr val="F9FCFF"/>
                </a:solidFill>
                <a:latin typeface="Now"/>
              </a:rPr>
              <a:t> </a:t>
            </a:r>
            <a:r>
              <a:rPr lang="en-US" sz="3106" dirty="0" err="1">
                <a:solidFill>
                  <a:srgbClr val="F9FCFF"/>
                </a:solidFill>
                <a:latin typeface="Now"/>
              </a:rPr>
              <a:t>ngữ</a:t>
            </a:r>
            <a:r>
              <a:rPr lang="en-US" sz="3106" dirty="0">
                <a:solidFill>
                  <a:srgbClr val="F9FCFF"/>
                </a:solidFill>
                <a:latin typeface="Now"/>
              </a:rPr>
              <a:t>) : </a:t>
            </a:r>
            <a:r>
              <a:rPr lang="en-US" sz="3106" dirty="0" err="1">
                <a:solidFill>
                  <a:srgbClr val="F9FCFF"/>
                </a:solidFill>
                <a:latin typeface="Now"/>
              </a:rPr>
              <a:t>Số</a:t>
            </a:r>
            <a:r>
              <a:rPr lang="en-US" sz="3106" dirty="0">
                <a:solidFill>
                  <a:srgbClr val="F9FCFF"/>
                </a:solidFill>
                <a:latin typeface="Now"/>
              </a:rPr>
              <a:t> </a:t>
            </a:r>
            <a:r>
              <a:rPr lang="en-US" sz="3106" dirty="0" err="1">
                <a:solidFill>
                  <a:srgbClr val="F9FCFF"/>
                </a:solidFill>
                <a:latin typeface="Now"/>
              </a:rPr>
              <a:t>lần</a:t>
            </a:r>
            <a:r>
              <a:rPr lang="en-US" sz="3106" dirty="0">
                <a:solidFill>
                  <a:srgbClr val="F9FCFF"/>
                </a:solidFill>
                <a:latin typeface="Now"/>
              </a:rPr>
              <a:t> </a:t>
            </a:r>
            <a:r>
              <a:rPr lang="en-US" sz="3106" dirty="0" err="1">
                <a:solidFill>
                  <a:srgbClr val="F9FCFF"/>
                </a:solidFill>
                <a:latin typeface="Now"/>
              </a:rPr>
              <a:t>một</a:t>
            </a:r>
            <a:r>
              <a:rPr lang="en-US" sz="3106" dirty="0">
                <a:solidFill>
                  <a:srgbClr val="F9FCFF"/>
                </a:solidFill>
                <a:latin typeface="Now"/>
              </a:rPr>
              <a:t> </a:t>
            </a:r>
            <a:r>
              <a:rPr lang="en-US" sz="3106" dirty="0" err="1">
                <a:solidFill>
                  <a:srgbClr val="F9FCFF"/>
                </a:solidFill>
                <a:latin typeface="Now"/>
              </a:rPr>
              <a:t>thuật</a:t>
            </a:r>
            <a:r>
              <a:rPr lang="en-US" sz="3106" dirty="0">
                <a:solidFill>
                  <a:srgbClr val="F9FCFF"/>
                </a:solidFill>
                <a:latin typeface="Now"/>
              </a:rPr>
              <a:t> </a:t>
            </a:r>
            <a:r>
              <a:rPr lang="en-US" sz="3106" dirty="0" err="1">
                <a:solidFill>
                  <a:srgbClr val="F9FCFF"/>
                </a:solidFill>
                <a:latin typeface="Now"/>
              </a:rPr>
              <a:t>ngữ</a:t>
            </a:r>
            <a:r>
              <a:rPr lang="en-US" sz="3106" dirty="0">
                <a:solidFill>
                  <a:srgbClr val="F9FCFF"/>
                </a:solidFill>
                <a:latin typeface="Now"/>
              </a:rPr>
              <a:t> </a:t>
            </a:r>
            <a:r>
              <a:rPr lang="en-US" sz="3106" dirty="0" err="1">
                <a:solidFill>
                  <a:srgbClr val="F9FCFF"/>
                </a:solidFill>
                <a:latin typeface="Now"/>
              </a:rPr>
              <a:t>xuất</a:t>
            </a:r>
            <a:r>
              <a:rPr lang="en-US" sz="3106" dirty="0">
                <a:solidFill>
                  <a:srgbClr val="F9FCFF"/>
                </a:solidFill>
                <a:latin typeface="Now"/>
              </a:rPr>
              <a:t> </a:t>
            </a:r>
            <a:r>
              <a:rPr lang="en-US" sz="3106" dirty="0" err="1">
                <a:solidFill>
                  <a:srgbClr val="F9FCFF"/>
                </a:solidFill>
                <a:latin typeface="Now"/>
              </a:rPr>
              <a:t>hiện</a:t>
            </a:r>
            <a:r>
              <a:rPr lang="en-US" sz="3106" dirty="0">
                <a:solidFill>
                  <a:srgbClr val="F9FCFF"/>
                </a:solidFill>
                <a:latin typeface="Now"/>
              </a:rPr>
              <a:t> </a:t>
            </a:r>
            <a:r>
              <a:rPr lang="en-US" sz="3106" dirty="0" err="1">
                <a:solidFill>
                  <a:srgbClr val="F9FCFF"/>
                </a:solidFill>
                <a:latin typeface="Now"/>
              </a:rPr>
              <a:t>trong</a:t>
            </a:r>
            <a:r>
              <a:rPr lang="en-US" sz="3106" dirty="0">
                <a:solidFill>
                  <a:srgbClr val="F9FCFF"/>
                </a:solidFill>
                <a:latin typeface="Now"/>
              </a:rPr>
              <a:t> </a:t>
            </a:r>
            <a:r>
              <a:rPr lang="en-US" sz="3106" dirty="0" err="1">
                <a:solidFill>
                  <a:srgbClr val="F9FCFF"/>
                </a:solidFill>
                <a:latin typeface="Now"/>
              </a:rPr>
              <a:t>mỗi</a:t>
            </a:r>
            <a:r>
              <a:rPr lang="en-US" sz="3106" dirty="0">
                <a:solidFill>
                  <a:srgbClr val="F9FCFF"/>
                </a:solidFill>
                <a:latin typeface="Now"/>
              </a:rPr>
              <a:t> </a:t>
            </a:r>
            <a:r>
              <a:rPr lang="en-US" sz="3106" dirty="0" err="1">
                <a:solidFill>
                  <a:srgbClr val="F9FCFF"/>
                </a:solidFill>
                <a:latin typeface="Now"/>
              </a:rPr>
              <a:t>tài</a:t>
            </a:r>
            <a:r>
              <a:rPr lang="en-US" sz="3106" dirty="0">
                <a:solidFill>
                  <a:srgbClr val="F9FCFF"/>
                </a:solidFill>
                <a:latin typeface="Now"/>
              </a:rPr>
              <a:t> </a:t>
            </a:r>
            <a:r>
              <a:rPr lang="en-US" sz="3106" dirty="0" err="1">
                <a:solidFill>
                  <a:srgbClr val="F9FCFF"/>
                </a:solidFill>
                <a:latin typeface="Now"/>
              </a:rPr>
              <a:t>liệu</a:t>
            </a:r>
            <a:r>
              <a:rPr lang="en-US" sz="3106" dirty="0">
                <a:solidFill>
                  <a:srgbClr val="F9FCFF"/>
                </a:solidFill>
                <a:latin typeface="Now"/>
              </a:rPr>
              <a:t> chia </a:t>
            </a:r>
            <a:r>
              <a:rPr lang="en-US" sz="3106" dirty="0" err="1">
                <a:solidFill>
                  <a:srgbClr val="F9FCFF"/>
                </a:solidFill>
                <a:latin typeface="Now"/>
              </a:rPr>
              <a:t>cho</a:t>
            </a:r>
            <a:r>
              <a:rPr lang="en-US" sz="3106" dirty="0">
                <a:solidFill>
                  <a:srgbClr val="F9FCFF"/>
                </a:solidFill>
                <a:latin typeface="Now"/>
              </a:rPr>
              <a:t> </a:t>
            </a:r>
            <a:r>
              <a:rPr lang="en-US" sz="3106" dirty="0" err="1">
                <a:solidFill>
                  <a:srgbClr val="F9FCFF"/>
                </a:solidFill>
                <a:latin typeface="Now"/>
              </a:rPr>
              <a:t>tổng</a:t>
            </a:r>
            <a:r>
              <a:rPr lang="en-US" sz="3106" dirty="0">
                <a:solidFill>
                  <a:srgbClr val="F9FCFF"/>
                </a:solidFill>
                <a:latin typeface="Now"/>
              </a:rPr>
              <a:t> </a:t>
            </a:r>
            <a:r>
              <a:rPr lang="en-US" sz="3106" dirty="0" err="1">
                <a:solidFill>
                  <a:srgbClr val="F9FCFF"/>
                </a:solidFill>
                <a:latin typeface="Now"/>
              </a:rPr>
              <a:t>số</a:t>
            </a:r>
            <a:r>
              <a:rPr lang="en-US" sz="3106" dirty="0">
                <a:solidFill>
                  <a:srgbClr val="F9FCFF"/>
                </a:solidFill>
                <a:latin typeface="Now"/>
              </a:rPr>
              <a:t> </a:t>
            </a:r>
            <a:r>
              <a:rPr lang="en-US" sz="3106" dirty="0" err="1">
                <a:solidFill>
                  <a:srgbClr val="F9FCFF"/>
                </a:solidFill>
                <a:latin typeface="Now"/>
              </a:rPr>
              <a:t>từ</a:t>
            </a:r>
            <a:r>
              <a:rPr lang="en-US" sz="3106" dirty="0">
                <a:solidFill>
                  <a:srgbClr val="F9FCFF"/>
                </a:solidFill>
                <a:latin typeface="Now"/>
              </a:rPr>
              <a:t> </a:t>
            </a:r>
            <a:r>
              <a:rPr lang="en-US" sz="3106" dirty="0" err="1">
                <a:solidFill>
                  <a:srgbClr val="F9FCFF"/>
                </a:solidFill>
                <a:latin typeface="Now"/>
              </a:rPr>
              <a:t>trong</a:t>
            </a:r>
            <a:r>
              <a:rPr lang="en-US" sz="3106" dirty="0">
                <a:solidFill>
                  <a:srgbClr val="F9FCFF"/>
                </a:solidFill>
                <a:latin typeface="Now"/>
              </a:rPr>
              <a:t> </a:t>
            </a:r>
            <a:r>
              <a:rPr lang="en-US" sz="3106" dirty="0" err="1">
                <a:solidFill>
                  <a:srgbClr val="F9FCFF"/>
                </a:solidFill>
                <a:latin typeface="Now"/>
              </a:rPr>
              <a:t>tài</a:t>
            </a:r>
            <a:r>
              <a:rPr lang="en-US" sz="3106" dirty="0">
                <a:solidFill>
                  <a:srgbClr val="F9FCFF"/>
                </a:solidFill>
                <a:latin typeface="Now"/>
              </a:rPr>
              <a:t> </a:t>
            </a:r>
            <a:r>
              <a:rPr lang="en-US" sz="3106" dirty="0" err="1">
                <a:solidFill>
                  <a:srgbClr val="F9FCFF"/>
                </a:solidFill>
                <a:latin typeface="Now"/>
              </a:rPr>
              <a:t>liệu</a:t>
            </a:r>
            <a:r>
              <a:rPr lang="en-US" sz="3106" dirty="0">
                <a:solidFill>
                  <a:srgbClr val="F9FCFF"/>
                </a:solidFill>
                <a:latin typeface="Now"/>
              </a:rPr>
              <a:t> </a:t>
            </a:r>
          </a:p>
          <a:p>
            <a:pPr marL="670763" lvl="1" indent="-335381">
              <a:lnSpc>
                <a:spcPts val="4287"/>
              </a:lnSpc>
              <a:buFont typeface="Arial"/>
              <a:buChar char="•"/>
            </a:pPr>
            <a:r>
              <a:rPr lang="en-US" sz="3106" dirty="0" err="1">
                <a:solidFill>
                  <a:srgbClr val="F9FCFF"/>
                </a:solidFill>
                <a:latin typeface="Now"/>
              </a:rPr>
              <a:t>Đại</a:t>
            </a:r>
            <a:r>
              <a:rPr lang="en-US" sz="3106" dirty="0">
                <a:solidFill>
                  <a:srgbClr val="F9FCFF"/>
                </a:solidFill>
                <a:latin typeface="Now"/>
              </a:rPr>
              <a:t> </a:t>
            </a:r>
            <a:r>
              <a:rPr lang="en-US" sz="3106" dirty="0" err="1">
                <a:solidFill>
                  <a:srgbClr val="F9FCFF"/>
                </a:solidFill>
                <a:latin typeface="Now"/>
              </a:rPr>
              <a:t>lượng</a:t>
            </a:r>
            <a:r>
              <a:rPr lang="en-US" sz="3106" dirty="0">
                <a:solidFill>
                  <a:srgbClr val="F9FCFF"/>
                </a:solidFill>
                <a:latin typeface="Now"/>
              </a:rPr>
              <a:t> IDF(</a:t>
            </a:r>
            <a:r>
              <a:rPr lang="en-US" sz="3106" dirty="0" err="1">
                <a:solidFill>
                  <a:srgbClr val="F9FCFF"/>
                </a:solidFill>
                <a:latin typeface="Now"/>
              </a:rPr>
              <a:t>Tần</a:t>
            </a:r>
            <a:r>
              <a:rPr lang="en-US" sz="3106" dirty="0">
                <a:solidFill>
                  <a:srgbClr val="F9FCFF"/>
                </a:solidFill>
                <a:latin typeface="Now"/>
              </a:rPr>
              <a:t> </a:t>
            </a:r>
            <a:r>
              <a:rPr lang="en-US" sz="3106" dirty="0" err="1">
                <a:solidFill>
                  <a:srgbClr val="F9FCFF"/>
                </a:solidFill>
                <a:latin typeface="Now"/>
              </a:rPr>
              <a:t>suất</a:t>
            </a:r>
            <a:r>
              <a:rPr lang="en-US" sz="3106" dirty="0">
                <a:solidFill>
                  <a:srgbClr val="F9FCFF"/>
                </a:solidFill>
                <a:latin typeface="Now"/>
              </a:rPr>
              <a:t> </a:t>
            </a:r>
            <a:r>
              <a:rPr lang="en-US" sz="3106" dirty="0" err="1">
                <a:solidFill>
                  <a:srgbClr val="F9FCFF"/>
                </a:solidFill>
                <a:latin typeface="Now"/>
              </a:rPr>
              <a:t>tài</a:t>
            </a:r>
            <a:r>
              <a:rPr lang="en-US" sz="3106" dirty="0">
                <a:solidFill>
                  <a:srgbClr val="F9FCFF"/>
                </a:solidFill>
                <a:latin typeface="Now"/>
              </a:rPr>
              <a:t> </a:t>
            </a:r>
            <a:r>
              <a:rPr lang="en-US" sz="3106" dirty="0" err="1">
                <a:solidFill>
                  <a:srgbClr val="F9FCFF"/>
                </a:solidFill>
                <a:latin typeface="Now"/>
              </a:rPr>
              <a:t>liệu</a:t>
            </a:r>
            <a:r>
              <a:rPr lang="en-US" sz="3106" dirty="0">
                <a:solidFill>
                  <a:srgbClr val="F9FCFF"/>
                </a:solidFill>
                <a:latin typeface="Now"/>
              </a:rPr>
              <a:t> </a:t>
            </a:r>
            <a:r>
              <a:rPr lang="en-US" sz="3106" dirty="0" err="1">
                <a:solidFill>
                  <a:srgbClr val="F9FCFF"/>
                </a:solidFill>
                <a:latin typeface="Now"/>
              </a:rPr>
              <a:t>nghịch</a:t>
            </a:r>
            <a:r>
              <a:rPr lang="en-US" sz="3106" dirty="0">
                <a:solidFill>
                  <a:srgbClr val="F9FCFF"/>
                </a:solidFill>
                <a:latin typeface="Now"/>
              </a:rPr>
              <a:t> </a:t>
            </a:r>
            <a:r>
              <a:rPr lang="en-US" sz="3106" dirty="0" err="1">
                <a:solidFill>
                  <a:srgbClr val="F9FCFF"/>
                </a:solidFill>
                <a:latin typeface="Now"/>
              </a:rPr>
              <a:t>đảo</a:t>
            </a:r>
            <a:r>
              <a:rPr lang="en-US" sz="3106" dirty="0">
                <a:solidFill>
                  <a:srgbClr val="F9FCFF"/>
                </a:solidFill>
                <a:latin typeface="Now"/>
              </a:rPr>
              <a:t>): </a:t>
            </a:r>
            <a:r>
              <a:rPr lang="en-US" sz="3106" dirty="0" err="1">
                <a:solidFill>
                  <a:srgbClr val="F9FCFF"/>
                </a:solidFill>
                <a:latin typeface="Now"/>
              </a:rPr>
              <a:t>Giá</a:t>
            </a:r>
            <a:r>
              <a:rPr lang="en-US" sz="3106" dirty="0">
                <a:solidFill>
                  <a:srgbClr val="F9FCFF"/>
                </a:solidFill>
                <a:latin typeface="Now"/>
              </a:rPr>
              <a:t> </a:t>
            </a:r>
            <a:r>
              <a:rPr lang="en-US" sz="3106" dirty="0" err="1">
                <a:solidFill>
                  <a:srgbClr val="F9FCFF"/>
                </a:solidFill>
                <a:latin typeface="Now"/>
              </a:rPr>
              <a:t>trị</a:t>
            </a:r>
            <a:r>
              <a:rPr lang="en-US" sz="3106" dirty="0">
                <a:solidFill>
                  <a:srgbClr val="F9FCFF"/>
                </a:solidFill>
                <a:latin typeface="Now"/>
              </a:rPr>
              <a:t> </a:t>
            </a:r>
            <a:r>
              <a:rPr lang="en-US" sz="3106" dirty="0" err="1">
                <a:solidFill>
                  <a:srgbClr val="F9FCFF"/>
                </a:solidFill>
                <a:latin typeface="Now"/>
              </a:rPr>
              <a:t>nhật</a:t>
            </a:r>
            <a:r>
              <a:rPr lang="en-US" sz="3106" dirty="0">
                <a:solidFill>
                  <a:srgbClr val="F9FCFF"/>
                </a:solidFill>
                <a:latin typeface="Now"/>
              </a:rPr>
              <a:t> </a:t>
            </a:r>
            <a:r>
              <a:rPr lang="en-US" sz="3106" dirty="0" err="1">
                <a:solidFill>
                  <a:srgbClr val="F9FCFF"/>
                </a:solidFill>
                <a:latin typeface="Now"/>
              </a:rPr>
              <a:t>ký</a:t>
            </a:r>
            <a:r>
              <a:rPr lang="en-US" sz="3106" dirty="0">
                <a:solidFill>
                  <a:srgbClr val="F9FCFF"/>
                </a:solidFill>
                <a:latin typeface="Now"/>
              </a:rPr>
              <a:t> </a:t>
            </a:r>
            <a:r>
              <a:rPr lang="en-US" sz="3106" dirty="0" err="1">
                <a:solidFill>
                  <a:srgbClr val="F9FCFF"/>
                </a:solidFill>
                <a:latin typeface="Now"/>
              </a:rPr>
              <a:t>của</a:t>
            </a:r>
            <a:r>
              <a:rPr lang="en-US" sz="3106" dirty="0">
                <a:solidFill>
                  <a:srgbClr val="F9FCFF"/>
                </a:solidFill>
                <a:latin typeface="Now"/>
              </a:rPr>
              <a:t> </a:t>
            </a:r>
            <a:r>
              <a:rPr lang="en-US" sz="3106" dirty="0" err="1">
                <a:solidFill>
                  <a:srgbClr val="F9FCFF"/>
                </a:solidFill>
                <a:latin typeface="Now"/>
              </a:rPr>
              <a:t>tần</a:t>
            </a:r>
            <a:r>
              <a:rPr lang="en-US" sz="3106" dirty="0">
                <a:solidFill>
                  <a:srgbClr val="F9FCFF"/>
                </a:solidFill>
                <a:latin typeface="Now"/>
              </a:rPr>
              <a:t> </a:t>
            </a:r>
            <a:r>
              <a:rPr lang="en-US" sz="3106" dirty="0" err="1">
                <a:solidFill>
                  <a:srgbClr val="F9FCFF"/>
                </a:solidFill>
                <a:latin typeface="Now"/>
              </a:rPr>
              <a:t>suất</a:t>
            </a:r>
            <a:r>
              <a:rPr lang="en-US" sz="3106" dirty="0">
                <a:solidFill>
                  <a:srgbClr val="F9FCFF"/>
                </a:solidFill>
                <a:latin typeface="Now"/>
              </a:rPr>
              <a:t> </a:t>
            </a:r>
            <a:r>
              <a:rPr lang="en-US" sz="3106" dirty="0" err="1">
                <a:solidFill>
                  <a:srgbClr val="F9FCFF"/>
                </a:solidFill>
                <a:latin typeface="Now"/>
              </a:rPr>
              <a:t>tài</a:t>
            </a:r>
            <a:r>
              <a:rPr lang="en-US" sz="3106" dirty="0">
                <a:solidFill>
                  <a:srgbClr val="F9FCFF"/>
                </a:solidFill>
                <a:latin typeface="Now"/>
              </a:rPr>
              <a:t> </a:t>
            </a:r>
            <a:r>
              <a:rPr lang="en-US" sz="3106" dirty="0" err="1">
                <a:solidFill>
                  <a:srgbClr val="F9FCFF"/>
                </a:solidFill>
                <a:latin typeface="Now"/>
              </a:rPr>
              <a:t>liệu</a:t>
            </a:r>
            <a:r>
              <a:rPr lang="en-US" sz="3106" dirty="0">
                <a:solidFill>
                  <a:srgbClr val="F9FCFF"/>
                </a:solidFill>
                <a:latin typeface="Now"/>
              </a:rPr>
              <a:t>. </a:t>
            </a:r>
            <a:r>
              <a:rPr lang="en-US" sz="3106" dirty="0" err="1">
                <a:solidFill>
                  <a:srgbClr val="F9FCFF"/>
                </a:solidFill>
                <a:latin typeface="Now"/>
              </a:rPr>
              <a:t>Tần</a:t>
            </a:r>
            <a:r>
              <a:rPr lang="en-US" sz="3106" dirty="0">
                <a:solidFill>
                  <a:srgbClr val="F9FCFF"/>
                </a:solidFill>
                <a:latin typeface="Now"/>
              </a:rPr>
              <a:t> </a:t>
            </a:r>
            <a:r>
              <a:rPr lang="en-US" sz="3106" dirty="0" err="1">
                <a:solidFill>
                  <a:srgbClr val="F9FCFF"/>
                </a:solidFill>
                <a:latin typeface="Now"/>
              </a:rPr>
              <a:t>suất</a:t>
            </a:r>
            <a:r>
              <a:rPr lang="en-US" sz="3106" dirty="0">
                <a:solidFill>
                  <a:srgbClr val="F9FCFF"/>
                </a:solidFill>
                <a:latin typeface="Now"/>
              </a:rPr>
              <a:t> </a:t>
            </a:r>
            <a:r>
              <a:rPr lang="en-US" sz="3106" dirty="0" err="1">
                <a:solidFill>
                  <a:srgbClr val="F9FCFF"/>
                </a:solidFill>
                <a:latin typeface="Now"/>
              </a:rPr>
              <a:t>tài</a:t>
            </a:r>
            <a:r>
              <a:rPr lang="en-US" sz="3106" dirty="0">
                <a:solidFill>
                  <a:srgbClr val="F9FCFF"/>
                </a:solidFill>
                <a:latin typeface="Now"/>
              </a:rPr>
              <a:t> </a:t>
            </a:r>
            <a:r>
              <a:rPr lang="en-US" sz="3106" dirty="0" err="1">
                <a:solidFill>
                  <a:srgbClr val="F9FCFF"/>
                </a:solidFill>
                <a:latin typeface="Now"/>
              </a:rPr>
              <a:t>liệu</a:t>
            </a:r>
            <a:r>
              <a:rPr lang="en-US" sz="3106" dirty="0">
                <a:solidFill>
                  <a:srgbClr val="F9FCFF"/>
                </a:solidFill>
                <a:latin typeface="Now"/>
              </a:rPr>
              <a:t> </a:t>
            </a:r>
            <a:r>
              <a:rPr lang="en-US" sz="3106" dirty="0" err="1">
                <a:solidFill>
                  <a:srgbClr val="F9FCFF"/>
                </a:solidFill>
                <a:latin typeface="Now"/>
              </a:rPr>
              <a:t>là</a:t>
            </a:r>
            <a:r>
              <a:rPr lang="en-US" sz="3106" dirty="0">
                <a:solidFill>
                  <a:srgbClr val="F9FCFF"/>
                </a:solidFill>
                <a:latin typeface="Now"/>
              </a:rPr>
              <a:t> </a:t>
            </a:r>
            <a:r>
              <a:rPr lang="en-US" sz="3106" dirty="0" err="1">
                <a:solidFill>
                  <a:srgbClr val="F9FCFF"/>
                </a:solidFill>
                <a:latin typeface="Now"/>
              </a:rPr>
              <a:t>tổng</a:t>
            </a:r>
            <a:r>
              <a:rPr lang="en-US" sz="3106" dirty="0">
                <a:solidFill>
                  <a:srgbClr val="F9FCFF"/>
                </a:solidFill>
                <a:latin typeface="Now"/>
              </a:rPr>
              <a:t> </a:t>
            </a:r>
            <a:r>
              <a:rPr lang="en-US" sz="3106" dirty="0" err="1">
                <a:solidFill>
                  <a:srgbClr val="F9FCFF"/>
                </a:solidFill>
                <a:latin typeface="Now"/>
              </a:rPr>
              <a:t>số</a:t>
            </a:r>
            <a:r>
              <a:rPr lang="en-US" sz="3106" dirty="0">
                <a:solidFill>
                  <a:srgbClr val="F9FCFF"/>
                </a:solidFill>
                <a:latin typeface="Now"/>
              </a:rPr>
              <a:t> </a:t>
            </a:r>
            <a:r>
              <a:rPr lang="en-US" sz="3106" dirty="0" err="1">
                <a:solidFill>
                  <a:srgbClr val="F9FCFF"/>
                </a:solidFill>
                <a:latin typeface="Now"/>
              </a:rPr>
              <a:t>tài</a:t>
            </a:r>
            <a:r>
              <a:rPr lang="en-US" sz="3106" dirty="0">
                <a:solidFill>
                  <a:srgbClr val="F9FCFF"/>
                </a:solidFill>
                <a:latin typeface="Now"/>
              </a:rPr>
              <a:t> </a:t>
            </a:r>
            <a:r>
              <a:rPr lang="en-US" sz="3106" dirty="0" err="1">
                <a:solidFill>
                  <a:srgbClr val="F9FCFF"/>
                </a:solidFill>
                <a:latin typeface="Now"/>
              </a:rPr>
              <a:t>liệu</a:t>
            </a:r>
            <a:r>
              <a:rPr lang="en-US" sz="3106" dirty="0">
                <a:solidFill>
                  <a:srgbClr val="F9FCFF"/>
                </a:solidFill>
                <a:latin typeface="Now"/>
              </a:rPr>
              <a:t> </a:t>
            </a:r>
            <a:r>
              <a:rPr lang="en-US" sz="3106" dirty="0" err="1">
                <a:solidFill>
                  <a:srgbClr val="F9FCFF"/>
                </a:solidFill>
                <a:latin typeface="Now"/>
              </a:rPr>
              <a:t>của</a:t>
            </a:r>
            <a:r>
              <a:rPr lang="en-US" sz="3106" dirty="0">
                <a:solidFill>
                  <a:srgbClr val="F9FCFF"/>
                </a:solidFill>
                <a:latin typeface="Now"/>
              </a:rPr>
              <a:t> </a:t>
            </a:r>
            <a:r>
              <a:rPr lang="en-US" sz="3106" dirty="0" err="1">
                <a:solidFill>
                  <a:srgbClr val="F9FCFF"/>
                </a:solidFill>
                <a:latin typeface="Now"/>
              </a:rPr>
              <a:t>một</a:t>
            </a:r>
            <a:r>
              <a:rPr lang="en-US" sz="3106" dirty="0">
                <a:solidFill>
                  <a:srgbClr val="F9FCFF"/>
                </a:solidFill>
                <a:latin typeface="Now"/>
              </a:rPr>
              <a:t> </a:t>
            </a:r>
            <a:r>
              <a:rPr lang="en-US" sz="3106" dirty="0" err="1">
                <a:solidFill>
                  <a:srgbClr val="F9FCFF"/>
                </a:solidFill>
                <a:latin typeface="Now"/>
              </a:rPr>
              <a:t>thuật</a:t>
            </a:r>
            <a:r>
              <a:rPr lang="en-US" sz="3106" dirty="0">
                <a:solidFill>
                  <a:srgbClr val="F9FCFF"/>
                </a:solidFill>
                <a:latin typeface="Now"/>
              </a:rPr>
              <a:t> </a:t>
            </a:r>
            <a:r>
              <a:rPr lang="en-US" sz="3106" dirty="0" err="1">
                <a:solidFill>
                  <a:srgbClr val="F9FCFF"/>
                </a:solidFill>
                <a:latin typeface="Now"/>
              </a:rPr>
              <a:t>ngữ</a:t>
            </a:r>
            <a:endParaRPr lang="en-US" sz="3106" dirty="0">
              <a:solidFill>
                <a:srgbClr val="F9FCFF"/>
              </a:solidFill>
              <a:latin typeface="Now"/>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2" name="Group 2"/>
          <p:cNvGrpSpPr/>
          <p:nvPr/>
        </p:nvGrpSpPr>
        <p:grpSpPr>
          <a:xfrm>
            <a:off x="415543" y="603711"/>
            <a:ext cx="14621535" cy="4165937"/>
            <a:chOff x="0" y="0"/>
            <a:chExt cx="19495380" cy="5554583"/>
          </a:xfrm>
        </p:grpSpPr>
        <p:sp>
          <p:nvSpPr>
            <p:cNvPr id="3" name="TextBox 3"/>
            <p:cNvSpPr txBox="1"/>
            <p:nvPr/>
          </p:nvSpPr>
          <p:spPr>
            <a:xfrm>
              <a:off x="6555" y="2796563"/>
              <a:ext cx="16609789" cy="2758020"/>
            </a:xfrm>
            <a:prstGeom prst="rect">
              <a:avLst/>
            </a:prstGeom>
          </p:spPr>
          <p:txBody>
            <a:bodyPr wrap="square" lIns="0" tIns="0" rIns="0" bIns="0" rtlCol="0" anchor="t">
              <a:spAutoFit/>
            </a:bodyPr>
            <a:lstStyle/>
            <a:p>
              <a:pPr marL="457200" indent="-457200" algn="l">
                <a:lnSpc>
                  <a:spcPts val="4094"/>
                </a:lnSpc>
                <a:buFont typeface="Arial" panose="020B0604020202020204" pitchFamily="34" charset="0"/>
                <a:buChar char="•"/>
              </a:pPr>
              <a:r>
                <a:rPr lang="en-US" sz="2924" dirty="0">
                  <a:solidFill>
                    <a:srgbClr val="F9FCFF"/>
                  </a:solidFill>
                  <a:latin typeface="Noto Serif"/>
                </a:rPr>
                <a:t>Dataset bao </a:t>
              </a:r>
              <a:r>
                <a:rPr lang="en-US" sz="2924" dirty="0" err="1">
                  <a:solidFill>
                    <a:srgbClr val="F9FCFF"/>
                  </a:solidFill>
                  <a:latin typeface="Noto Serif"/>
                </a:rPr>
                <a:t>gồm</a:t>
              </a:r>
              <a:r>
                <a:rPr lang="en-US" sz="2924" dirty="0">
                  <a:solidFill>
                    <a:srgbClr val="F9FCFF"/>
                  </a:solidFill>
                  <a:latin typeface="Noto Serif"/>
                </a:rPr>
                <a:t> 10000 </a:t>
              </a:r>
              <a:r>
                <a:rPr lang="en-US" sz="2924" dirty="0" err="1">
                  <a:solidFill>
                    <a:srgbClr val="F9FCFF"/>
                  </a:solidFill>
                  <a:latin typeface="Noto Serif"/>
                </a:rPr>
                <a:t>bộ</a:t>
              </a:r>
              <a:r>
                <a:rPr lang="en-US" sz="2924" dirty="0">
                  <a:solidFill>
                    <a:srgbClr val="F9FCFF"/>
                  </a:solidFill>
                  <a:latin typeface="Noto Serif"/>
                </a:rPr>
                <a:t> </a:t>
              </a:r>
              <a:r>
                <a:rPr lang="en-US" sz="2924" dirty="0" err="1">
                  <a:solidFill>
                    <a:srgbClr val="F9FCFF"/>
                  </a:solidFill>
                  <a:latin typeface="Noto Serif"/>
                </a:rPr>
                <a:t>phim</a:t>
              </a:r>
              <a:r>
                <a:rPr lang="en-US" sz="2924" dirty="0">
                  <a:solidFill>
                    <a:srgbClr val="F9FCFF"/>
                  </a:solidFill>
                  <a:latin typeface="Noto Serif"/>
                </a:rPr>
                <a:t> </a:t>
              </a:r>
              <a:r>
                <a:rPr lang="en-US" sz="2924" dirty="0" err="1">
                  <a:solidFill>
                    <a:srgbClr val="F9FCFF"/>
                  </a:solidFill>
                  <a:latin typeface="Noto Serif"/>
                </a:rPr>
                <a:t>hàng</a:t>
              </a:r>
              <a:r>
                <a:rPr lang="en-US" sz="2924" dirty="0">
                  <a:solidFill>
                    <a:srgbClr val="F9FCFF"/>
                  </a:solidFill>
                  <a:latin typeface="Noto Serif"/>
                </a:rPr>
                <a:t> </a:t>
              </a:r>
              <a:r>
                <a:rPr lang="en-US" sz="2924" dirty="0" err="1">
                  <a:solidFill>
                    <a:srgbClr val="F9FCFF"/>
                  </a:solidFill>
                  <a:latin typeface="Noto Serif"/>
                </a:rPr>
                <a:t>đầu</a:t>
              </a:r>
              <a:r>
                <a:rPr lang="en-US" sz="2924" dirty="0">
                  <a:solidFill>
                    <a:srgbClr val="F9FCFF"/>
                  </a:solidFill>
                  <a:latin typeface="Noto Serif"/>
                </a:rPr>
                <a:t> </a:t>
              </a:r>
              <a:r>
                <a:rPr lang="en-US" sz="2924" dirty="0" err="1">
                  <a:solidFill>
                    <a:srgbClr val="F9FCFF"/>
                  </a:solidFill>
                  <a:latin typeface="Noto Serif"/>
                </a:rPr>
                <a:t>từ</a:t>
              </a:r>
              <a:r>
                <a:rPr lang="en-US" sz="2924" dirty="0">
                  <a:solidFill>
                    <a:srgbClr val="F9FCFF"/>
                  </a:solidFill>
                  <a:latin typeface="Noto Serif"/>
                </a:rPr>
                <a:t> IMDb </a:t>
              </a:r>
              <a:r>
                <a:rPr lang="en-US" sz="2924" dirty="0" err="1">
                  <a:solidFill>
                    <a:srgbClr val="F9FCFF"/>
                  </a:solidFill>
                  <a:latin typeface="Noto Serif"/>
                </a:rPr>
                <a:t>được</a:t>
              </a:r>
              <a:r>
                <a:rPr lang="en-US" sz="2924" dirty="0">
                  <a:solidFill>
                    <a:srgbClr val="F9FCFF"/>
                  </a:solidFill>
                  <a:latin typeface="Noto Serif"/>
                </a:rPr>
                <a:t> </a:t>
              </a:r>
              <a:r>
                <a:rPr lang="en-US" sz="2924" dirty="0" err="1">
                  <a:solidFill>
                    <a:srgbClr val="F9FCFF"/>
                  </a:solidFill>
                  <a:latin typeface="Noto Serif"/>
                </a:rPr>
                <a:t>sản</a:t>
              </a:r>
              <a:r>
                <a:rPr lang="en-US" sz="2924" dirty="0">
                  <a:solidFill>
                    <a:srgbClr val="F9FCFF"/>
                  </a:solidFill>
                  <a:latin typeface="Noto Serif"/>
                </a:rPr>
                <a:t> </a:t>
              </a:r>
              <a:r>
                <a:rPr lang="en-US" sz="2924" dirty="0" err="1">
                  <a:solidFill>
                    <a:srgbClr val="F9FCFF"/>
                  </a:solidFill>
                  <a:latin typeface="Noto Serif"/>
                </a:rPr>
                <a:t>xuất</a:t>
              </a:r>
              <a:r>
                <a:rPr lang="en-US" sz="2924" dirty="0">
                  <a:solidFill>
                    <a:srgbClr val="F9FCFF"/>
                  </a:solidFill>
                  <a:latin typeface="Noto Serif"/>
                </a:rPr>
                <a:t> </a:t>
              </a:r>
              <a:r>
                <a:rPr lang="en-US" sz="2924" dirty="0" err="1">
                  <a:solidFill>
                    <a:srgbClr val="F9FCFF"/>
                  </a:solidFill>
                  <a:latin typeface="Noto Serif"/>
                </a:rPr>
                <a:t>từ</a:t>
              </a:r>
              <a:r>
                <a:rPr lang="en-US" sz="2924" dirty="0">
                  <a:solidFill>
                    <a:srgbClr val="F9FCFF"/>
                  </a:solidFill>
                  <a:latin typeface="Noto Serif"/>
                </a:rPr>
                <a:t> </a:t>
              </a:r>
              <a:r>
                <a:rPr lang="en-US" sz="2924" dirty="0" err="1">
                  <a:solidFill>
                    <a:srgbClr val="F9FCFF"/>
                  </a:solidFill>
                  <a:latin typeface="Noto Serif"/>
                </a:rPr>
                <a:t>năm</a:t>
              </a:r>
              <a:r>
                <a:rPr lang="en-US" sz="2924" dirty="0">
                  <a:solidFill>
                    <a:srgbClr val="F9FCFF"/>
                  </a:solidFill>
                  <a:latin typeface="Noto Serif"/>
                </a:rPr>
                <a:t> 1915 </a:t>
              </a:r>
              <a:r>
                <a:rPr lang="en-US" sz="2924" dirty="0" err="1">
                  <a:solidFill>
                    <a:srgbClr val="F9FCFF"/>
                  </a:solidFill>
                  <a:latin typeface="Noto Serif"/>
                </a:rPr>
                <a:t>đến</a:t>
              </a:r>
              <a:r>
                <a:rPr lang="en-US" sz="2924" dirty="0">
                  <a:solidFill>
                    <a:srgbClr val="F9FCFF"/>
                  </a:solidFill>
                  <a:latin typeface="Noto Serif"/>
                </a:rPr>
                <a:t> 2023. </a:t>
              </a:r>
              <a:r>
                <a:rPr lang="en-US" sz="2924" dirty="0" err="1">
                  <a:solidFill>
                    <a:srgbClr val="F9FCFF"/>
                  </a:solidFill>
                  <a:latin typeface="Noto Serif"/>
                </a:rPr>
                <a:t>Dữ</a:t>
              </a:r>
              <a:r>
                <a:rPr lang="en-US" sz="2924" dirty="0">
                  <a:solidFill>
                    <a:srgbClr val="F9FCFF"/>
                  </a:solidFill>
                  <a:latin typeface="Noto Serif"/>
                </a:rPr>
                <a:t> </a:t>
              </a:r>
              <a:r>
                <a:rPr lang="en-US" sz="2924" dirty="0" err="1">
                  <a:solidFill>
                    <a:srgbClr val="F9FCFF"/>
                  </a:solidFill>
                  <a:latin typeface="Noto Serif"/>
                </a:rPr>
                <a:t>liệu</a:t>
              </a:r>
              <a:r>
                <a:rPr lang="en-US" sz="2924" dirty="0">
                  <a:solidFill>
                    <a:srgbClr val="F9FCFF"/>
                  </a:solidFill>
                  <a:latin typeface="Noto Serif"/>
                </a:rPr>
                <a:t> </a:t>
              </a:r>
              <a:r>
                <a:rPr lang="en-US" sz="2924" dirty="0" err="1">
                  <a:solidFill>
                    <a:srgbClr val="F9FCFF"/>
                  </a:solidFill>
                  <a:latin typeface="Noto Serif"/>
                </a:rPr>
                <a:t>được</a:t>
              </a:r>
              <a:r>
                <a:rPr lang="en-US" sz="2924" dirty="0">
                  <a:solidFill>
                    <a:srgbClr val="F9FCFF"/>
                  </a:solidFill>
                  <a:latin typeface="Noto Serif"/>
                </a:rPr>
                <a:t> </a:t>
              </a:r>
              <a:r>
                <a:rPr lang="en-US" sz="2924" dirty="0" err="1">
                  <a:solidFill>
                    <a:srgbClr val="F9FCFF"/>
                  </a:solidFill>
                  <a:latin typeface="Noto Serif"/>
                </a:rPr>
                <a:t>lấy</a:t>
              </a:r>
              <a:r>
                <a:rPr lang="en-US" sz="2924" dirty="0">
                  <a:solidFill>
                    <a:srgbClr val="F9FCFF"/>
                  </a:solidFill>
                  <a:latin typeface="Noto Serif"/>
                </a:rPr>
                <a:t> </a:t>
              </a:r>
              <a:r>
                <a:rPr lang="en-US" sz="2924" dirty="0" err="1">
                  <a:solidFill>
                    <a:srgbClr val="F9FCFF"/>
                  </a:solidFill>
                  <a:latin typeface="Noto Serif"/>
                </a:rPr>
                <a:t>từ</a:t>
              </a:r>
              <a:r>
                <a:rPr lang="en-US" sz="2924" dirty="0">
                  <a:solidFill>
                    <a:srgbClr val="F9FCFF"/>
                  </a:solidFill>
                  <a:latin typeface="Noto Serif"/>
                </a:rPr>
                <a:t> </a:t>
              </a:r>
              <a:r>
                <a:rPr lang="en-US" sz="2924" dirty="0" err="1">
                  <a:solidFill>
                    <a:srgbClr val="F9FCFF"/>
                  </a:solidFill>
                  <a:latin typeface="Noto Serif"/>
                </a:rPr>
                <a:t>trang</a:t>
              </a:r>
              <a:r>
                <a:rPr lang="en-US" sz="2924" dirty="0">
                  <a:solidFill>
                    <a:srgbClr val="F9FCFF"/>
                  </a:solidFill>
                  <a:latin typeface="Noto Serif"/>
                </a:rPr>
                <a:t> web </a:t>
              </a:r>
              <a:r>
                <a:rPr lang="en-US" sz="2924" dirty="0" err="1">
                  <a:solidFill>
                    <a:srgbClr val="F9FCFF"/>
                  </a:solidFill>
                  <a:latin typeface="Noto Serif"/>
                </a:rPr>
                <a:t>của</a:t>
              </a:r>
              <a:r>
                <a:rPr lang="en-US" sz="2924" dirty="0">
                  <a:solidFill>
                    <a:srgbClr val="F9FCFF"/>
                  </a:solidFill>
                  <a:latin typeface="Noto Serif"/>
                </a:rPr>
                <a:t> IMDb </a:t>
              </a:r>
              <a:r>
                <a:rPr lang="en-US" sz="2924" dirty="0" err="1">
                  <a:solidFill>
                    <a:srgbClr val="F9FCFF"/>
                  </a:solidFill>
                  <a:latin typeface="Noto Serif"/>
                </a:rPr>
                <a:t>bằng</a:t>
              </a:r>
              <a:r>
                <a:rPr lang="en-US" sz="2924" dirty="0">
                  <a:solidFill>
                    <a:srgbClr val="F9FCFF"/>
                  </a:solidFill>
                  <a:latin typeface="Noto Serif"/>
                </a:rPr>
                <a:t> </a:t>
              </a:r>
              <a:r>
                <a:rPr lang="en-US" sz="2924" dirty="0" err="1">
                  <a:solidFill>
                    <a:srgbClr val="F9FCFF"/>
                  </a:solidFill>
                  <a:latin typeface="Noto Serif"/>
                </a:rPr>
                <a:t>kỹ</a:t>
              </a:r>
              <a:r>
                <a:rPr lang="en-US" sz="2924" dirty="0">
                  <a:solidFill>
                    <a:srgbClr val="F9FCFF"/>
                  </a:solidFill>
                  <a:latin typeface="Noto Serif"/>
                </a:rPr>
                <a:t> </a:t>
              </a:r>
              <a:r>
                <a:rPr lang="en-US" sz="2924" dirty="0" err="1">
                  <a:solidFill>
                    <a:srgbClr val="F9FCFF"/>
                  </a:solidFill>
                  <a:latin typeface="Noto Serif"/>
                </a:rPr>
                <a:t>thuật</a:t>
              </a:r>
              <a:r>
                <a:rPr lang="en-US" sz="2924" dirty="0">
                  <a:solidFill>
                    <a:srgbClr val="F9FCFF"/>
                  </a:solidFill>
                  <a:latin typeface="Noto Serif"/>
                </a:rPr>
                <a:t> web </a:t>
              </a:r>
              <a:r>
                <a:rPr lang="vi-VN" sz="2924" dirty="0">
                  <a:solidFill>
                    <a:srgbClr val="F9FCFF"/>
                  </a:solidFill>
                  <a:latin typeface="Noto Serif"/>
                </a:rPr>
                <a:t>scraping.</a:t>
              </a:r>
              <a:endParaRPr lang="en-US" sz="2924" dirty="0">
                <a:solidFill>
                  <a:srgbClr val="F9FCFF"/>
                </a:solidFill>
                <a:latin typeface="Noto Serif"/>
              </a:endParaRPr>
            </a:p>
            <a:p>
              <a:pPr marL="457200" indent="-457200" algn="l">
                <a:lnSpc>
                  <a:spcPts val="4094"/>
                </a:lnSpc>
                <a:buFont typeface="Arial" panose="020B0604020202020204" pitchFamily="34" charset="0"/>
                <a:buChar char="•"/>
              </a:pPr>
              <a:endParaRPr lang="en-US" sz="2924" dirty="0">
                <a:solidFill>
                  <a:srgbClr val="F9FCFF"/>
                </a:solidFill>
                <a:latin typeface="Noto Serif"/>
              </a:endParaRPr>
            </a:p>
          </p:txBody>
        </p:sp>
        <p:sp>
          <p:nvSpPr>
            <p:cNvPr id="4" name="TextBox 4"/>
            <p:cNvSpPr txBox="1"/>
            <p:nvPr/>
          </p:nvSpPr>
          <p:spPr>
            <a:xfrm>
              <a:off x="0" y="0"/>
              <a:ext cx="19495380" cy="2057400"/>
            </a:xfrm>
            <a:prstGeom prst="rect">
              <a:avLst/>
            </a:prstGeom>
          </p:spPr>
          <p:txBody>
            <a:bodyPr lIns="0" tIns="0" rIns="0" bIns="0" rtlCol="0" anchor="t">
              <a:spAutoFit/>
            </a:bodyPr>
            <a:lstStyle/>
            <a:p>
              <a:pPr>
                <a:lnSpc>
                  <a:spcPts val="6120"/>
                </a:lnSpc>
              </a:pPr>
              <a:r>
                <a:rPr lang="en-US" sz="5100">
                  <a:solidFill>
                    <a:srgbClr val="F9FCFF"/>
                  </a:solidFill>
                  <a:latin typeface="Montserrat"/>
                </a:rPr>
                <a:t>3.XÂY DỰNG HỆ TRI THỨC CỦA HỆ THỐNG</a:t>
              </a:r>
            </a:p>
            <a:p>
              <a:pPr algn="l">
                <a:lnSpc>
                  <a:spcPts val="6120"/>
                </a:lnSpc>
              </a:pPr>
              <a:endParaRPr lang="en-US" sz="5100">
                <a:solidFill>
                  <a:srgbClr val="F9FCFF"/>
                </a:solidFill>
                <a:latin typeface="Montserrat"/>
              </a:endParaRPr>
            </a:p>
          </p:txBody>
        </p:sp>
      </p:grpSp>
      <p:sp>
        <p:nvSpPr>
          <p:cNvPr id="6" name="Freeform 6"/>
          <p:cNvSpPr/>
          <p:nvPr/>
        </p:nvSpPr>
        <p:spPr>
          <a:xfrm>
            <a:off x="415543" y="5143500"/>
            <a:ext cx="5969542" cy="3501366"/>
          </a:xfrm>
          <a:custGeom>
            <a:avLst/>
            <a:gdLst/>
            <a:ahLst/>
            <a:cxnLst/>
            <a:rect l="l" t="t" r="r" b="b"/>
            <a:pathLst>
              <a:path w="5969542" h="3501366">
                <a:moveTo>
                  <a:pt x="0" y="0"/>
                </a:moveTo>
                <a:lnTo>
                  <a:pt x="5969542" y="0"/>
                </a:lnTo>
                <a:lnTo>
                  <a:pt x="5969542" y="3501366"/>
                </a:lnTo>
                <a:lnTo>
                  <a:pt x="0" y="3501366"/>
                </a:lnTo>
                <a:lnTo>
                  <a:pt x="0" y="0"/>
                </a:lnTo>
                <a:close/>
              </a:path>
            </a:pathLst>
          </a:custGeom>
          <a:blipFill>
            <a:blip r:embed="rId2"/>
            <a:stretch>
              <a:fillRect/>
            </a:stretch>
          </a:blipFill>
        </p:spPr>
      </p:sp>
      <p:sp>
        <p:nvSpPr>
          <p:cNvPr id="7" name="Freeform 7"/>
          <p:cNvSpPr/>
          <p:nvPr/>
        </p:nvSpPr>
        <p:spPr>
          <a:xfrm>
            <a:off x="6869156" y="5031429"/>
            <a:ext cx="10700931" cy="3725509"/>
          </a:xfrm>
          <a:custGeom>
            <a:avLst/>
            <a:gdLst/>
            <a:ahLst/>
            <a:cxnLst/>
            <a:rect l="l" t="t" r="r" b="b"/>
            <a:pathLst>
              <a:path w="10700931" h="3725509">
                <a:moveTo>
                  <a:pt x="0" y="0"/>
                </a:moveTo>
                <a:lnTo>
                  <a:pt x="10700930" y="0"/>
                </a:lnTo>
                <a:lnTo>
                  <a:pt x="10700930" y="3725509"/>
                </a:lnTo>
                <a:lnTo>
                  <a:pt x="0" y="3725509"/>
                </a:lnTo>
                <a:lnTo>
                  <a:pt x="0" y="0"/>
                </a:lnTo>
                <a:close/>
              </a:path>
            </a:pathLst>
          </a:custGeom>
          <a:blipFill>
            <a:blip r:embed="rId3"/>
            <a:stretch>
              <a:fillRect/>
            </a:stretch>
          </a:blipFill>
        </p:spPr>
      </p:sp>
      <p:sp>
        <p:nvSpPr>
          <p:cNvPr id="8" name="TextBox 8"/>
          <p:cNvSpPr txBox="1"/>
          <p:nvPr/>
        </p:nvSpPr>
        <p:spPr>
          <a:xfrm>
            <a:off x="1006941" y="8788908"/>
            <a:ext cx="4786746" cy="469392"/>
          </a:xfrm>
          <a:prstGeom prst="rect">
            <a:avLst/>
          </a:prstGeom>
        </p:spPr>
        <p:txBody>
          <a:bodyPr lIns="0" tIns="0" rIns="0" bIns="0" rtlCol="0" anchor="t">
            <a:spAutoFit/>
          </a:bodyPr>
          <a:lstStyle/>
          <a:p>
            <a:pPr algn="ctr">
              <a:lnSpc>
                <a:spcPts val="3863"/>
              </a:lnSpc>
              <a:spcBef>
                <a:spcPct val="0"/>
              </a:spcBef>
            </a:pPr>
            <a:r>
              <a:rPr lang="en-US" sz="2799">
                <a:solidFill>
                  <a:srgbClr val="F9FCFF"/>
                </a:solidFill>
                <a:latin typeface="DM Sans"/>
              </a:rPr>
              <a:t>Import các thư viện cần thiết</a:t>
            </a:r>
          </a:p>
        </p:txBody>
      </p:sp>
      <p:sp>
        <p:nvSpPr>
          <p:cNvPr id="9" name="TextBox 9"/>
          <p:cNvSpPr txBox="1"/>
          <p:nvPr/>
        </p:nvSpPr>
        <p:spPr>
          <a:xfrm>
            <a:off x="8084127" y="8929979"/>
            <a:ext cx="7266709" cy="469392"/>
          </a:xfrm>
          <a:prstGeom prst="rect">
            <a:avLst/>
          </a:prstGeom>
        </p:spPr>
        <p:txBody>
          <a:bodyPr lIns="0" tIns="0" rIns="0" bIns="0" rtlCol="0" anchor="t">
            <a:spAutoFit/>
          </a:bodyPr>
          <a:lstStyle/>
          <a:p>
            <a:pPr algn="ctr">
              <a:lnSpc>
                <a:spcPts val="3863"/>
              </a:lnSpc>
              <a:spcBef>
                <a:spcPct val="0"/>
              </a:spcBef>
            </a:pPr>
            <a:r>
              <a:rPr lang="en-US" sz="2799">
                <a:solidFill>
                  <a:srgbClr val="F9FCFF"/>
                </a:solidFill>
                <a:latin typeface="DM Sans"/>
              </a:rPr>
              <a:t>Tạo các biến phục vụ cho việc chứa dữ liệu </a:t>
            </a:r>
          </a:p>
        </p:txBody>
      </p:sp>
      <p:grpSp>
        <p:nvGrpSpPr>
          <p:cNvPr id="10" name="Group 10"/>
          <p:cNvGrpSpPr/>
          <p:nvPr/>
        </p:nvGrpSpPr>
        <p:grpSpPr>
          <a:xfrm>
            <a:off x="-1113753" y="0"/>
            <a:ext cx="23735223" cy="1979351"/>
            <a:chOff x="0" y="0"/>
            <a:chExt cx="31646964" cy="2639135"/>
          </a:xfrm>
        </p:grpSpPr>
        <p:sp>
          <p:nvSpPr>
            <p:cNvPr id="11" name="AutoShape 11"/>
            <p:cNvSpPr/>
            <p:nvPr/>
          </p:nvSpPr>
          <p:spPr>
            <a:xfrm>
              <a:off x="0" y="0"/>
              <a:ext cx="31646964" cy="2639135"/>
            </a:xfrm>
            <a:prstGeom prst="rect">
              <a:avLst/>
            </a:prstGeom>
            <a:solidFill>
              <a:srgbClr val="0071C9"/>
            </a:solidFill>
          </p:spPr>
        </p:sp>
        <p:sp>
          <p:nvSpPr>
            <p:cNvPr id="12" name="TextBox 12"/>
            <p:cNvSpPr txBox="1"/>
            <p:nvPr/>
          </p:nvSpPr>
          <p:spPr>
            <a:xfrm>
              <a:off x="2921429" y="1070667"/>
              <a:ext cx="20599237" cy="863600"/>
            </a:xfrm>
            <a:prstGeom prst="rect">
              <a:avLst/>
            </a:prstGeom>
          </p:spPr>
          <p:txBody>
            <a:bodyPr lIns="0" tIns="0" rIns="0" bIns="0" rtlCol="0" anchor="t">
              <a:spAutoFit/>
            </a:bodyPr>
            <a:lstStyle/>
            <a:p>
              <a:pPr algn="l">
                <a:lnSpc>
                  <a:spcPts val="5123"/>
                </a:lnSpc>
              </a:pPr>
              <a:r>
                <a:rPr lang="en-US" sz="4800" b="1" dirty="0">
                  <a:solidFill>
                    <a:srgbClr val="FFFBFB"/>
                  </a:solidFill>
                  <a:latin typeface="Arial" panose="020B0604020202020204" pitchFamily="34" charset="0"/>
                  <a:cs typeface="Arial" panose="020B0604020202020204" pitchFamily="34" charset="0"/>
                </a:rPr>
                <a:t>3.XÂY DỰNG HỆ TRI THỨC CỦA HỆ THỐNG</a:t>
              </a: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4781471" y="204815"/>
            <a:ext cx="9709521" cy="3314086"/>
          </a:xfrm>
          <a:custGeom>
            <a:avLst/>
            <a:gdLst/>
            <a:ahLst/>
            <a:cxnLst/>
            <a:rect l="l" t="t" r="r" b="b"/>
            <a:pathLst>
              <a:path w="9709521" h="3314086">
                <a:moveTo>
                  <a:pt x="0" y="0"/>
                </a:moveTo>
                <a:lnTo>
                  <a:pt x="9709521" y="0"/>
                </a:lnTo>
                <a:lnTo>
                  <a:pt x="9709521" y="3314086"/>
                </a:lnTo>
                <a:lnTo>
                  <a:pt x="0" y="3314086"/>
                </a:lnTo>
                <a:lnTo>
                  <a:pt x="0" y="0"/>
                </a:lnTo>
                <a:close/>
              </a:path>
            </a:pathLst>
          </a:custGeom>
          <a:blipFill>
            <a:blip r:embed="rId3"/>
            <a:stretch>
              <a:fillRect r="-20805"/>
            </a:stretch>
          </a:blipFill>
        </p:spPr>
      </p:sp>
      <p:sp>
        <p:nvSpPr>
          <p:cNvPr id="4" name="Freeform 4"/>
          <p:cNvSpPr/>
          <p:nvPr/>
        </p:nvSpPr>
        <p:spPr>
          <a:xfrm>
            <a:off x="418943" y="3599790"/>
            <a:ext cx="8725057" cy="6093691"/>
          </a:xfrm>
          <a:custGeom>
            <a:avLst/>
            <a:gdLst/>
            <a:ahLst/>
            <a:cxnLst/>
            <a:rect l="l" t="t" r="r" b="b"/>
            <a:pathLst>
              <a:path w="8725057" h="6093691">
                <a:moveTo>
                  <a:pt x="0" y="0"/>
                </a:moveTo>
                <a:lnTo>
                  <a:pt x="8725057" y="0"/>
                </a:lnTo>
                <a:lnTo>
                  <a:pt x="8725057" y="6093691"/>
                </a:lnTo>
                <a:lnTo>
                  <a:pt x="0" y="6093691"/>
                </a:lnTo>
                <a:lnTo>
                  <a:pt x="0" y="0"/>
                </a:lnTo>
                <a:close/>
              </a:path>
            </a:pathLst>
          </a:custGeom>
          <a:blipFill>
            <a:blip r:embed="rId4"/>
            <a:stretch>
              <a:fillRect/>
            </a:stretch>
          </a:blipFill>
        </p:spPr>
      </p:sp>
      <p:sp>
        <p:nvSpPr>
          <p:cNvPr id="5" name="Freeform 5"/>
          <p:cNvSpPr/>
          <p:nvPr/>
        </p:nvSpPr>
        <p:spPr>
          <a:xfrm>
            <a:off x="9636232" y="3599790"/>
            <a:ext cx="7945454" cy="6255469"/>
          </a:xfrm>
          <a:custGeom>
            <a:avLst/>
            <a:gdLst/>
            <a:ahLst/>
            <a:cxnLst/>
            <a:rect l="l" t="t" r="r" b="b"/>
            <a:pathLst>
              <a:path w="7945454" h="6255469">
                <a:moveTo>
                  <a:pt x="0" y="0"/>
                </a:moveTo>
                <a:lnTo>
                  <a:pt x="7945454" y="0"/>
                </a:lnTo>
                <a:lnTo>
                  <a:pt x="7945454" y="6255469"/>
                </a:lnTo>
                <a:lnTo>
                  <a:pt x="0" y="6255469"/>
                </a:lnTo>
                <a:lnTo>
                  <a:pt x="0" y="0"/>
                </a:lnTo>
                <a:close/>
              </a:path>
            </a:pathLst>
          </a:custGeom>
          <a:blipFill>
            <a:blip r:embed="rId5"/>
            <a:stretch>
              <a:fillRect/>
            </a:stretch>
          </a:blipFill>
        </p:spPr>
      </p:sp>
      <p:sp>
        <p:nvSpPr>
          <p:cNvPr id="6" name="TextBox 6"/>
          <p:cNvSpPr txBox="1"/>
          <p:nvPr/>
        </p:nvSpPr>
        <p:spPr>
          <a:xfrm>
            <a:off x="617299" y="1157770"/>
            <a:ext cx="3068024" cy="711733"/>
          </a:xfrm>
          <a:prstGeom prst="rect">
            <a:avLst/>
          </a:prstGeom>
        </p:spPr>
        <p:txBody>
          <a:bodyPr wrap="square" lIns="0" tIns="0" rIns="0" bIns="0" rtlCol="0" anchor="t">
            <a:spAutoFit/>
          </a:bodyPr>
          <a:lstStyle/>
          <a:p>
            <a:pPr marL="906780" lvl="1" indent="-453390" algn="ctr">
              <a:lnSpc>
                <a:spcPts val="5795"/>
              </a:lnSpc>
              <a:buFont typeface="Arial"/>
              <a:buChar char="•"/>
            </a:pPr>
            <a:r>
              <a:rPr lang="vi-VN" sz="4200" dirty="0">
                <a:solidFill>
                  <a:srgbClr val="FFFFFF"/>
                </a:solidFill>
                <a:latin typeface="DM Sans"/>
              </a:rPr>
              <a:t>Scraping</a:t>
            </a:r>
            <a:endParaRPr lang="en-US" sz="4200" dirty="0">
              <a:solidFill>
                <a:srgbClr val="FFFFFF"/>
              </a:solidFill>
              <a:latin typeface="DM Sans"/>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1330038" y="3021330"/>
            <a:ext cx="13605161" cy="6389370"/>
          </a:xfrm>
          <a:custGeom>
            <a:avLst/>
            <a:gdLst/>
            <a:ahLst/>
            <a:cxnLst/>
            <a:rect l="l" t="t" r="r" b="b"/>
            <a:pathLst>
              <a:path w="13061096" h="5210617">
                <a:moveTo>
                  <a:pt x="0" y="0"/>
                </a:moveTo>
                <a:lnTo>
                  <a:pt x="13061096" y="0"/>
                </a:lnTo>
                <a:lnTo>
                  <a:pt x="13061096" y="5210617"/>
                </a:lnTo>
                <a:lnTo>
                  <a:pt x="0" y="5210617"/>
                </a:lnTo>
                <a:lnTo>
                  <a:pt x="0" y="0"/>
                </a:lnTo>
                <a:close/>
              </a:path>
            </a:pathLst>
          </a:custGeom>
          <a:blipFill>
            <a:blip r:embed="rId2"/>
            <a:stretch>
              <a:fillRect/>
            </a:stretch>
          </a:blipFill>
        </p:spPr>
      </p:sp>
      <p:sp>
        <p:nvSpPr>
          <p:cNvPr id="3" name="TextBox 3"/>
          <p:cNvSpPr txBox="1"/>
          <p:nvPr/>
        </p:nvSpPr>
        <p:spPr>
          <a:xfrm>
            <a:off x="1330038" y="1450790"/>
            <a:ext cx="6823361" cy="606705"/>
          </a:xfrm>
          <a:prstGeom prst="rect">
            <a:avLst/>
          </a:prstGeom>
        </p:spPr>
        <p:txBody>
          <a:bodyPr wrap="square" lIns="0" tIns="0" rIns="0" bIns="0" rtlCol="0" anchor="t">
            <a:spAutoFit/>
          </a:bodyPr>
          <a:lstStyle/>
          <a:p>
            <a:pPr marL="777240" lvl="1" indent="-388620" algn="ctr">
              <a:lnSpc>
                <a:spcPts val="4967"/>
              </a:lnSpc>
              <a:buFont typeface="Arial"/>
              <a:buChar char="•"/>
            </a:pPr>
            <a:r>
              <a:rPr lang="en-US" sz="3600" dirty="0" err="1">
                <a:solidFill>
                  <a:srgbClr val="FFFFFF"/>
                </a:solidFill>
                <a:latin typeface="DM Sans"/>
              </a:rPr>
              <a:t>Tạo</a:t>
            </a:r>
            <a:r>
              <a:rPr lang="en-US" sz="3600" dirty="0">
                <a:solidFill>
                  <a:srgbClr val="FFFFFF"/>
                </a:solidFill>
                <a:latin typeface="DM Sans"/>
              </a:rPr>
              <a:t> </a:t>
            </a:r>
            <a:r>
              <a:rPr lang="en-US" sz="3600" dirty="0" err="1">
                <a:solidFill>
                  <a:srgbClr val="FFFFFF"/>
                </a:solidFill>
                <a:latin typeface="DM Sans"/>
              </a:rPr>
              <a:t>dataframe</a:t>
            </a:r>
            <a:r>
              <a:rPr lang="en-US" sz="3600" dirty="0">
                <a:solidFill>
                  <a:srgbClr val="FFFFFF"/>
                </a:solidFill>
                <a:latin typeface="DM Sans"/>
              </a:rPr>
              <a:t> </a:t>
            </a:r>
            <a:r>
              <a:rPr lang="en-US" sz="3600" dirty="0" err="1">
                <a:solidFill>
                  <a:srgbClr val="FFFFFF"/>
                </a:solidFill>
                <a:latin typeface="DM Sans"/>
              </a:rPr>
              <a:t>chứa</a:t>
            </a:r>
            <a:r>
              <a:rPr lang="en-US" sz="3600" dirty="0">
                <a:solidFill>
                  <a:srgbClr val="FFFFFF"/>
                </a:solidFill>
                <a:latin typeface="DM Sans"/>
              </a:rPr>
              <a:t> </a:t>
            </a:r>
            <a:r>
              <a:rPr lang="en-US" sz="3600" dirty="0" err="1">
                <a:solidFill>
                  <a:srgbClr val="FFFFFF"/>
                </a:solidFill>
                <a:latin typeface="DM Sans"/>
              </a:rPr>
              <a:t>dữ</a:t>
            </a:r>
            <a:r>
              <a:rPr lang="en-US" sz="3600" dirty="0">
                <a:solidFill>
                  <a:srgbClr val="FFFFFF"/>
                </a:solidFill>
                <a:latin typeface="DM Sans"/>
              </a:rPr>
              <a:t> </a:t>
            </a:r>
            <a:r>
              <a:rPr lang="en-US" sz="3600" dirty="0" err="1">
                <a:solidFill>
                  <a:srgbClr val="FFFFFF"/>
                </a:solidFill>
                <a:latin typeface="DM Sans"/>
              </a:rPr>
              <a:t>liệu</a:t>
            </a:r>
            <a:r>
              <a:rPr lang="vi-VN" sz="3600" dirty="0">
                <a:solidFill>
                  <a:srgbClr val="FFFFFF"/>
                </a:solidFill>
                <a:latin typeface="DM Sans"/>
              </a:rPr>
              <a:t> :</a:t>
            </a:r>
            <a:endParaRPr lang="en-US" sz="3600" dirty="0">
              <a:solidFill>
                <a:srgbClr val="FFFFFF"/>
              </a:solidFill>
              <a:latin typeface="DM Sans"/>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1028700" y="1266129"/>
            <a:ext cx="12382282" cy="4108474"/>
          </a:xfrm>
          <a:custGeom>
            <a:avLst/>
            <a:gdLst/>
            <a:ahLst/>
            <a:cxnLst/>
            <a:rect l="l" t="t" r="r" b="b"/>
            <a:pathLst>
              <a:path w="12382282" h="4108474">
                <a:moveTo>
                  <a:pt x="0" y="0"/>
                </a:moveTo>
                <a:lnTo>
                  <a:pt x="12382282" y="0"/>
                </a:lnTo>
                <a:lnTo>
                  <a:pt x="12382282" y="4108473"/>
                </a:lnTo>
                <a:lnTo>
                  <a:pt x="0" y="4108473"/>
                </a:lnTo>
                <a:lnTo>
                  <a:pt x="0" y="0"/>
                </a:lnTo>
                <a:close/>
              </a:path>
            </a:pathLst>
          </a:custGeom>
          <a:blipFill>
            <a:blip r:embed="rId2"/>
            <a:stretch>
              <a:fillRect t="-2782" b="-2782"/>
            </a:stretch>
          </a:blipFill>
        </p:spPr>
      </p:sp>
      <p:sp>
        <p:nvSpPr>
          <p:cNvPr id="3" name="Freeform 3"/>
          <p:cNvSpPr/>
          <p:nvPr/>
        </p:nvSpPr>
        <p:spPr>
          <a:xfrm>
            <a:off x="1028700" y="5574627"/>
            <a:ext cx="12382282" cy="4580141"/>
          </a:xfrm>
          <a:custGeom>
            <a:avLst/>
            <a:gdLst/>
            <a:ahLst/>
            <a:cxnLst/>
            <a:rect l="l" t="t" r="r" b="b"/>
            <a:pathLst>
              <a:path w="12382282" h="4580141">
                <a:moveTo>
                  <a:pt x="0" y="0"/>
                </a:moveTo>
                <a:lnTo>
                  <a:pt x="12382282" y="0"/>
                </a:lnTo>
                <a:lnTo>
                  <a:pt x="12382282" y="4580142"/>
                </a:lnTo>
                <a:lnTo>
                  <a:pt x="0" y="4580142"/>
                </a:lnTo>
                <a:lnTo>
                  <a:pt x="0" y="0"/>
                </a:lnTo>
                <a:close/>
              </a:path>
            </a:pathLst>
          </a:custGeom>
          <a:blipFill>
            <a:blip r:embed="rId3"/>
            <a:stretch>
              <a:fillRect t="-2782" b="-2782"/>
            </a:stretch>
          </a:blipFill>
        </p:spPr>
      </p:sp>
      <p:sp>
        <p:nvSpPr>
          <p:cNvPr id="4" name="TextBox 4"/>
          <p:cNvSpPr txBox="1"/>
          <p:nvPr/>
        </p:nvSpPr>
        <p:spPr>
          <a:xfrm>
            <a:off x="688939" y="290867"/>
            <a:ext cx="8607461" cy="655629"/>
          </a:xfrm>
          <a:prstGeom prst="rect">
            <a:avLst/>
          </a:prstGeom>
        </p:spPr>
        <p:txBody>
          <a:bodyPr wrap="square" lIns="0" tIns="0" rIns="0" bIns="0" rtlCol="0" anchor="t">
            <a:spAutoFit/>
          </a:bodyPr>
          <a:lstStyle/>
          <a:p>
            <a:pPr marL="842008" lvl="1" indent="-421004" algn="ctr">
              <a:lnSpc>
                <a:spcPts val="5381"/>
              </a:lnSpc>
              <a:buFont typeface="Arial"/>
              <a:buChar char="•"/>
            </a:pPr>
            <a:r>
              <a:rPr lang="en-US" sz="3899" dirty="0" err="1">
                <a:solidFill>
                  <a:srgbClr val="FFFFFF"/>
                </a:solidFill>
                <a:latin typeface="DM Sans"/>
              </a:rPr>
              <a:t>Thông</a:t>
            </a:r>
            <a:r>
              <a:rPr lang="en-US" sz="3899" dirty="0">
                <a:solidFill>
                  <a:srgbClr val="FFFFFF"/>
                </a:solidFill>
                <a:latin typeface="DM Sans"/>
              </a:rPr>
              <a:t> tin </a:t>
            </a:r>
            <a:r>
              <a:rPr lang="en-US" sz="3899" dirty="0" err="1">
                <a:solidFill>
                  <a:srgbClr val="FFFFFF"/>
                </a:solidFill>
                <a:latin typeface="DM Sans"/>
              </a:rPr>
              <a:t>dữ</a:t>
            </a:r>
            <a:r>
              <a:rPr lang="en-US" sz="3899" dirty="0">
                <a:solidFill>
                  <a:srgbClr val="FFFFFF"/>
                </a:solidFill>
                <a:latin typeface="DM Sans"/>
              </a:rPr>
              <a:t> </a:t>
            </a:r>
            <a:r>
              <a:rPr lang="en-US" sz="3899" dirty="0" err="1">
                <a:solidFill>
                  <a:srgbClr val="FFFFFF"/>
                </a:solidFill>
                <a:latin typeface="DM Sans"/>
              </a:rPr>
              <a:t>liệu</a:t>
            </a:r>
            <a:r>
              <a:rPr lang="en-US" sz="3899" dirty="0">
                <a:solidFill>
                  <a:srgbClr val="FFFFFF"/>
                </a:solidFill>
                <a:latin typeface="DM Sans"/>
              </a:rPr>
              <a:t> </a:t>
            </a:r>
            <a:r>
              <a:rPr lang="en-US" sz="3899" dirty="0" err="1">
                <a:solidFill>
                  <a:srgbClr val="FFFFFF"/>
                </a:solidFill>
                <a:latin typeface="DM Sans"/>
              </a:rPr>
              <a:t>sau</a:t>
            </a:r>
            <a:r>
              <a:rPr lang="en-US" sz="3899" dirty="0">
                <a:solidFill>
                  <a:srgbClr val="FFFFFF"/>
                </a:solidFill>
                <a:latin typeface="DM Sans"/>
              </a:rPr>
              <a:t> </a:t>
            </a:r>
            <a:r>
              <a:rPr lang="en-US" sz="3899" dirty="0" err="1">
                <a:solidFill>
                  <a:srgbClr val="FFFFFF"/>
                </a:solidFill>
                <a:latin typeface="DM Sans"/>
              </a:rPr>
              <a:t>khi</a:t>
            </a:r>
            <a:r>
              <a:rPr lang="en-US" sz="3899" dirty="0">
                <a:solidFill>
                  <a:srgbClr val="FFFFFF"/>
                </a:solidFill>
                <a:latin typeface="DM Sans"/>
              </a:rPr>
              <a:t> </a:t>
            </a:r>
            <a:r>
              <a:rPr lang="en-US" sz="3899" dirty="0" err="1">
                <a:solidFill>
                  <a:srgbClr val="FFFFFF"/>
                </a:solidFill>
                <a:latin typeface="DM Sans"/>
              </a:rPr>
              <a:t>thu</a:t>
            </a:r>
            <a:r>
              <a:rPr lang="en-US" sz="3899" dirty="0">
                <a:solidFill>
                  <a:srgbClr val="FFFFFF"/>
                </a:solidFill>
                <a:latin typeface="DM Sans"/>
              </a:rPr>
              <a:t> </a:t>
            </a:r>
            <a:r>
              <a:rPr lang="en-US" sz="3899" dirty="0" err="1">
                <a:solidFill>
                  <a:srgbClr val="FFFFFF"/>
                </a:solidFill>
                <a:latin typeface="DM Sans"/>
              </a:rPr>
              <a:t>thập</a:t>
            </a:r>
            <a:r>
              <a:rPr lang="vi-VN" sz="3899" dirty="0">
                <a:solidFill>
                  <a:srgbClr val="FFFFFF"/>
                </a:solidFill>
                <a:latin typeface="DM Sans"/>
              </a:rPr>
              <a:t> :</a:t>
            </a:r>
            <a:endParaRPr lang="en-US" sz="3899" dirty="0">
              <a:solidFill>
                <a:srgbClr val="FFFFFF"/>
              </a:solidFill>
              <a:latin typeface="DM Sans"/>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sp>
      <p:sp>
        <p:nvSpPr>
          <p:cNvPr id="3" name="AutoShape 3"/>
          <p:cNvSpPr/>
          <p:nvPr/>
        </p:nvSpPr>
        <p:spPr>
          <a:xfrm>
            <a:off x="-591134" y="-401803"/>
            <a:ext cx="2572334" cy="11364085"/>
          </a:xfrm>
          <a:prstGeom prst="rect">
            <a:avLst/>
          </a:prstGeom>
          <a:solidFill>
            <a:schemeClr val="tx2"/>
          </a:solidFill>
        </p:spPr>
      </p:sp>
      <p:sp>
        <p:nvSpPr>
          <p:cNvPr id="4" name="TextBox 4"/>
          <p:cNvSpPr txBox="1"/>
          <p:nvPr/>
        </p:nvSpPr>
        <p:spPr>
          <a:xfrm>
            <a:off x="2362200" y="1028700"/>
            <a:ext cx="15086301" cy="7533590"/>
          </a:xfrm>
          <a:prstGeom prst="rect">
            <a:avLst/>
          </a:prstGeom>
        </p:spPr>
        <p:txBody>
          <a:bodyPr lIns="0" tIns="0" rIns="0" bIns="0" rtlCol="0" anchor="t">
            <a:spAutoFit/>
          </a:bodyPr>
          <a:lstStyle/>
          <a:p>
            <a:pPr>
              <a:lnSpc>
                <a:spcPts val="4641"/>
              </a:lnSpc>
              <a:spcBef>
                <a:spcPct val="0"/>
              </a:spcBef>
            </a:pPr>
            <a:r>
              <a:rPr lang="en-US" sz="3363" dirty="0">
                <a:solidFill>
                  <a:srgbClr val="FFFFFF"/>
                </a:solidFill>
                <a:latin typeface="Now"/>
              </a:rPr>
              <a:t>- </a:t>
            </a:r>
            <a:r>
              <a:rPr lang="en-US" sz="3363" dirty="0" err="1">
                <a:solidFill>
                  <a:srgbClr val="FFFFFF"/>
                </a:solidFill>
                <a:latin typeface="Now"/>
              </a:rPr>
              <a:t>Dữ</a:t>
            </a:r>
            <a:r>
              <a:rPr lang="en-US" sz="3363" dirty="0">
                <a:solidFill>
                  <a:srgbClr val="FFFFFF"/>
                </a:solidFill>
                <a:latin typeface="Now"/>
              </a:rPr>
              <a:t> </a:t>
            </a:r>
            <a:r>
              <a:rPr lang="en-US" sz="3363" dirty="0" err="1">
                <a:solidFill>
                  <a:srgbClr val="FFFFFF"/>
                </a:solidFill>
                <a:latin typeface="Now"/>
              </a:rPr>
              <a:t>liệu</a:t>
            </a:r>
            <a:r>
              <a:rPr lang="en-US" sz="3363" dirty="0">
                <a:solidFill>
                  <a:srgbClr val="FFFFFF"/>
                </a:solidFill>
                <a:latin typeface="Now"/>
              </a:rPr>
              <a:t> bao </a:t>
            </a:r>
            <a:r>
              <a:rPr lang="en-US" sz="3363" dirty="0" err="1">
                <a:solidFill>
                  <a:srgbClr val="FFFFFF"/>
                </a:solidFill>
                <a:latin typeface="Now"/>
              </a:rPr>
              <a:t>gồm</a:t>
            </a:r>
            <a:r>
              <a:rPr lang="en-US" sz="3363" dirty="0">
                <a:solidFill>
                  <a:srgbClr val="FFFFFF"/>
                </a:solidFill>
                <a:latin typeface="Now"/>
              </a:rPr>
              <a:t> </a:t>
            </a:r>
            <a:r>
              <a:rPr lang="en-US" sz="3363" dirty="0" err="1">
                <a:solidFill>
                  <a:srgbClr val="FFFFFF"/>
                </a:solidFill>
                <a:latin typeface="Now"/>
              </a:rPr>
              <a:t>các</a:t>
            </a:r>
            <a:r>
              <a:rPr lang="en-US" sz="3363" dirty="0">
                <a:solidFill>
                  <a:srgbClr val="FFFFFF"/>
                </a:solidFill>
                <a:latin typeface="Now"/>
              </a:rPr>
              <a:t> </a:t>
            </a:r>
            <a:r>
              <a:rPr lang="en-US" sz="3363" dirty="0" err="1">
                <a:solidFill>
                  <a:srgbClr val="FFFFFF"/>
                </a:solidFill>
                <a:latin typeface="Now"/>
              </a:rPr>
              <a:t>nội</a:t>
            </a:r>
            <a:r>
              <a:rPr lang="en-US" sz="3363" dirty="0">
                <a:solidFill>
                  <a:srgbClr val="FFFFFF"/>
                </a:solidFill>
                <a:latin typeface="Now"/>
              </a:rPr>
              <a:t> dung:</a:t>
            </a:r>
          </a:p>
          <a:p>
            <a:pPr marL="726136" lvl="1" indent="-363068">
              <a:lnSpc>
                <a:spcPts val="4641"/>
              </a:lnSpc>
              <a:buFont typeface="Arial"/>
              <a:buChar char="•"/>
            </a:pPr>
            <a:r>
              <a:rPr lang="en-US" sz="3363" dirty="0">
                <a:solidFill>
                  <a:srgbClr val="FFFFFF"/>
                </a:solidFill>
                <a:latin typeface="Now"/>
              </a:rPr>
              <a:t>Movie Name: </a:t>
            </a:r>
            <a:r>
              <a:rPr lang="en-US" sz="3363" dirty="0" err="1">
                <a:solidFill>
                  <a:srgbClr val="FFFFFF"/>
                </a:solidFill>
                <a:latin typeface="Now"/>
              </a:rPr>
              <a:t>Tên</a:t>
            </a:r>
            <a:r>
              <a:rPr lang="en-US" sz="3363" dirty="0">
                <a:solidFill>
                  <a:srgbClr val="FFFFFF"/>
                </a:solidFill>
                <a:latin typeface="Now"/>
              </a:rPr>
              <a:t> </a:t>
            </a:r>
            <a:r>
              <a:rPr lang="en-US" sz="3363" dirty="0" err="1">
                <a:solidFill>
                  <a:srgbClr val="FFFFFF"/>
                </a:solidFill>
                <a:latin typeface="Now"/>
              </a:rPr>
              <a:t>phim</a:t>
            </a:r>
            <a:endParaRPr lang="en-US" sz="3363" dirty="0">
              <a:solidFill>
                <a:srgbClr val="FFFFFF"/>
              </a:solidFill>
              <a:latin typeface="Now"/>
            </a:endParaRPr>
          </a:p>
          <a:p>
            <a:pPr marL="726136" lvl="1" indent="-363068">
              <a:lnSpc>
                <a:spcPts val="4641"/>
              </a:lnSpc>
              <a:buFont typeface="Arial"/>
              <a:buChar char="•"/>
            </a:pPr>
            <a:r>
              <a:rPr lang="en-US" sz="3363" dirty="0">
                <a:solidFill>
                  <a:srgbClr val="FFFFFF"/>
                </a:solidFill>
                <a:latin typeface="Now"/>
              </a:rPr>
              <a:t>Year of Release: </a:t>
            </a:r>
            <a:r>
              <a:rPr lang="en-US" sz="3363" dirty="0" err="1">
                <a:solidFill>
                  <a:srgbClr val="FFFFFF"/>
                </a:solidFill>
                <a:latin typeface="Now"/>
              </a:rPr>
              <a:t>Năm</a:t>
            </a:r>
            <a:r>
              <a:rPr lang="en-US" sz="3363" dirty="0">
                <a:solidFill>
                  <a:srgbClr val="FFFFFF"/>
                </a:solidFill>
                <a:latin typeface="Now"/>
              </a:rPr>
              <a:t> </a:t>
            </a:r>
            <a:r>
              <a:rPr lang="en-US" sz="3363" dirty="0" err="1">
                <a:solidFill>
                  <a:srgbClr val="FFFFFF"/>
                </a:solidFill>
                <a:latin typeface="Now"/>
              </a:rPr>
              <a:t>phát</a:t>
            </a:r>
            <a:r>
              <a:rPr lang="en-US" sz="3363" dirty="0">
                <a:solidFill>
                  <a:srgbClr val="FFFFFF"/>
                </a:solidFill>
                <a:latin typeface="Now"/>
              </a:rPr>
              <a:t> </a:t>
            </a:r>
            <a:r>
              <a:rPr lang="en-US" sz="3363" dirty="0" err="1">
                <a:solidFill>
                  <a:srgbClr val="FFFFFF"/>
                </a:solidFill>
                <a:latin typeface="Now"/>
              </a:rPr>
              <a:t>hành</a:t>
            </a:r>
            <a:r>
              <a:rPr lang="en-US" sz="3363" dirty="0">
                <a:solidFill>
                  <a:srgbClr val="FFFFFF"/>
                </a:solidFill>
                <a:latin typeface="Now"/>
              </a:rPr>
              <a:t> </a:t>
            </a:r>
            <a:r>
              <a:rPr lang="en-US" sz="3363" dirty="0" err="1">
                <a:solidFill>
                  <a:srgbClr val="FFFFFF"/>
                </a:solidFill>
                <a:latin typeface="Now"/>
              </a:rPr>
              <a:t>của</a:t>
            </a:r>
            <a:r>
              <a:rPr lang="en-US" sz="3363" dirty="0">
                <a:solidFill>
                  <a:srgbClr val="FFFFFF"/>
                </a:solidFill>
                <a:latin typeface="Now"/>
              </a:rPr>
              <a:t> </a:t>
            </a:r>
            <a:r>
              <a:rPr lang="en-US" sz="3363" dirty="0" err="1">
                <a:solidFill>
                  <a:srgbClr val="FFFFFF"/>
                </a:solidFill>
                <a:latin typeface="Now"/>
              </a:rPr>
              <a:t>bộ</a:t>
            </a:r>
            <a:r>
              <a:rPr lang="en-US" sz="3363" dirty="0">
                <a:solidFill>
                  <a:srgbClr val="FFFFFF"/>
                </a:solidFill>
                <a:latin typeface="Now"/>
              </a:rPr>
              <a:t> </a:t>
            </a:r>
            <a:r>
              <a:rPr lang="en-US" sz="3363" dirty="0" err="1">
                <a:solidFill>
                  <a:srgbClr val="FFFFFF"/>
                </a:solidFill>
                <a:latin typeface="Now"/>
              </a:rPr>
              <a:t>phim</a:t>
            </a:r>
            <a:endParaRPr lang="en-US" sz="3363" dirty="0">
              <a:solidFill>
                <a:srgbClr val="FFFFFF"/>
              </a:solidFill>
              <a:latin typeface="Now"/>
            </a:endParaRPr>
          </a:p>
          <a:p>
            <a:pPr marL="726136" lvl="1" indent="-363068">
              <a:lnSpc>
                <a:spcPts val="4641"/>
              </a:lnSpc>
              <a:buFont typeface="Arial"/>
              <a:buChar char="•"/>
            </a:pPr>
            <a:r>
              <a:rPr lang="en-US" sz="3363" dirty="0">
                <a:solidFill>
                  <a:srgbClr val="FFFFFF"/>
                </a:solidFill>
                <a:latin typeface="Now"/>
              </a:rPr>
              <a:t>Run Time in minutes: </a:t>
            </a:r>
            <a:r>
              <a:rPr lang="en-US" sz="3363" dirty="0" err="1">
                <a:solidFill>
                  <a:srgbClr val="FFFFFF"/>
                </a:solidFill>
                <a:latin typeface="Now"/>
              </a:rPr>
              <a:t>Thời</a:t>
            </a:r>
            <a:r>
              <a:rPr lang="en-US" sz="3363" dirty="0">
                <a:solidFill>
                  <a:srgbClr val="FFFFFF"/>
                </a:solidFill>
                <a:latin typeface="Now"/>
              </a:rPr>
              <a:t> </a:t>
            </a:r>
            <a:r>
              <a:rPr lang="en-US" sz="3363" dirty="0" err="1">
                <a:solidFill>
                  <a:srgbClr val="FFFFFF"/>
                </a:solidFill>
                <a:latin typeface="Now"/>
              </a:rPr>
              <a:t>gian</a:t>
            </a:r>
            <a:r>
              <a:rPr lang="en-US" sz="3363" dirty="0">
                <a:solidFill>
                  <a:srgbClr val="FFFFFF"/>
                </a:solidFill>
                <a:latin typeface="Now"/>
              </a:rPr>
              <a:t> </a:t>
            </a:r>
            <a:r>
              <a:rPr lang="en-US" sz="3363" dirty="0" err="1">
                <a:solidFill>
                  <a:srgbClr val="FFFFFF"/>
                </a:solidFill>
                <a:latin typeface="Now"/>
              </a:rPr>
              <a:t>bộ</a:t>
            </a:r>
            <a:r>
              <a:rPr lang="en-US" sz="3363" dirty="0">
                <a:solidFill>
                  <a:srgbClr val="FFFFFF"/>
                </a:solidFill>
                <a:latin typeface="Now"/>
              </a:rPr>
              <a:t> </a:t>
            </a:r>
            <a:r>
              <a:rPr lang="en-US" sz="3363" dirty="0" err="1">
                <a:solidFill>
                  <a:srgbClr val="FFFFFF"/>
                </a:solidFill>
                <a:latin typeface="Now"/>
              </a:rPr>
              <a:t>phim</a:t>
            </a:r>
            <a:r>
              <a:rPr lang="en-US" sz="3363" dirty="0">
                <a:solidFill>
                  <a:srgbClr val="FFFFFF"/>
                </a:solidFill>
                <a:latin typeface="Now"/>
              </a:rPr>
              <a:t> </a:t>
            </a:r>
            <a:r>
              <a:rPr lang="en-US" sz="3363" dirty="0" err="1">
                <a:solidFill>
                  <a:srgbClr val="FFFFFF"/>
                </a:solidFill>
                <a:latin typeface="Now"/>
              </a:rPr>
              <a:t>diễn</a:t>
            </a:r>
            <a:r>
              <a:rPr lang="en-US" sz="3363" dirty="0">
                <a:solidFill>
                  <a:srgbClr val="FFFFFF"/>
                </a:solidFill>
                <a:latin typeface="Now"/>
              </a:rPr>
              <a:t> </a:t>
            </a:r>
            <a:r>
              <a:rPr lang="en-US" sz="3363" dirty="0" err="1">
                <a:solidFill>
                  <a:srgbClr val="FFFFFF"/>
                </a:solidFill>
                <a:latin typeface="Now"/>
              </a:rPr>
              <a:t>ra</a:t>
            </a:r>
            <a:endParaRPr lang="en-US" sz="3363" dirty="0">
              <a:solidFill>
                <a:srgbClr val="FFFFFF"/>
              </a:solidFill>
              <a:latin typeface="Now"/>
            </a:endParaRPr>
          </a:p>
          <a:p>
            <a:pPr marL="726136" lvl="1" indent="-363068">
              <a:lnSpc>
                <a:spcPts val="4641"/>
              </a:lnSpc>
              <a:buFont typeface="Arial"/>
              <a:buChar char="•"/>
            </a:pPr>
            <a:r>
              <a:rPr lang="en-US" sz="3363" dirty="0">
                <a:solidFill>
                  <a:srgbClr val="FFFFFF"/>
                </a:solidFill>
                <a:latin typeface="Now"/>
              </a:rPr>
              <a:t>Movie Rating: </a:t>
            </a:r>
            <a:r>
              <a:rPr lang="en-US" sz="3363" dirty="0" err="1">
                <a:solidFill>
                  <a:srgbClr val="FFFFFF"/>
                </a:solidFill>
                <a:latin typeface="Now"/>
              </a:rPr>
              <a:t>Đánh</a:t>
            </a:r>
            <a:r>
              <a:rPr lang="en-US" sz="3363" dirty="0">
                <a:solidFill>
                  <a:srgbClr val="FFFFFF"/>
                </a:solidFill>
                <a:latin typeface="Now"/>
              </a:rPr>
              <a:t> </a:t>
            </a:r>
            <a:r>
              <a:rPr lang="en-US" sz="3363" dirty="0" err="1">
                <a:solidFill>
                  <a:srgbClr val="FFFFFF"/>
                </a:solidFill>
                <a:latin typeface="Now"/>
              </a:rPr>
              <a:t>giá</a:t>
            </a:r>
            <a:r>
              <a:rPr lang="en-US" sz="3363" dirty="0">
                <a:solidFill>
                  <a:srgbClr val="FFFFFF"/>
                </a:solidFill>
                <a:latin typeface="Now"/>
              </a:rPr>
              <a:t> </a:t>
            </a:r>
            <a:r>
              <a:rPr lang="en-US" sz="3363" dirty="0" err="1">
                <a:solidFill>
                  <a:srgbClr val="FFFFFF"/>
                </a:solidFill>
                <a:latin typeface="Now"/>
              </a:rPr>
              <a:t>của</a:t>
            </a:r>
            <a:r>
              <a:rPr lang="en-US" sz="3363" dirty="0">
                <a:solidFill>
                  <a:srgbClr val="FFFFFF"/>
                </a:solidFill>
                <a:latin typeface="Now"/>
              </a:rPr>
              <a:t> </a:t>
            </a:r>
            <a:r>
              <a:rPr lang="en-US" sz="3363" dirty="0" err="1">
                <a:solidFill>
                  <a:srgbClr val="FFFFFF"/>
                </a:solidFill>
                <a:latin typeface="Now"/>
              </a:rPr>
              <a:t>người</a:t>
            </a:r>
            <a:r>
              <a:rPr lang="en-US" sz="3363" dirty="0">
                <a:solidFill>
                  <a:srgbClr val="FFFFFF"/>
                </a:solidFill>
                <a:latin typeface="Now"/>
              </a:rPr>
              <a:t> </a:t>
            </a:r>
            <a:r>
              <a:rPr lang="en-US" sz="3363" dirty="0" err="1">
                <a:solidFill>
                  <a:srgbClr val="FFFFFF"/>
                </a:solidFill>
                <a:latin typeface="Now"/>
              </a:rPr>
              <a:t>dùng</a:t>
            </a:r>
            <a:r>
              <a:rPr lang="en-US" sz="3363" dirty="0">
                <a:solidFill>
                  <a:srgbClr val="FFFFFF"/>
                </a:solidFill>
                <a:latin typeface="Now"/>
              </a:rPr>
              <a:t> IMDb.</a:t>
            </a:r>
          </a:p>
          <a:p>
            <a:pPr marL="726136" lvl="1" indent="-363068">
              <a:lnSpc>
                <a:spcPts val="4641"/>
              </a:lnSpc>
              <a:buFont typeface="Arial"/>
              <a:buChar char="•"/>
            </a:pPr>
            <a:r>
              <a:rPr lang="en-US" sz="3363" dirty="0">
                <a:solidFill>
                  <a:srgbClr val="FFFFFF"/>
                </a:solidFill>
                <a:latin typeface="Now"/>
              </a:rPr>
              <a:t>Votes: </a:t>
            </a:r>
            <a:r>
              <a:rPr lang="en-US" sz="3363" dirty="0" err="1">
                <a:solidFill>
                  <a:srgbClr val="FFFFFF"/>
                </a:solidFill>
                <a:latin typeface="Now"/>
              </a:rPr>
              <a:t>Số</a:t>
            </a:r>
            <a:r>
              <a:rPr lang="en-US" sz="3363" dirty="0">
                <a:solidFill>
                  <a:srgbClr val="FFFFFF"/>
                </a:solidFill>
                <a:latin typeface="Now"/>
              </a:rPr>
              <a:t> </a:t>
            </a:r>
            <a:r>
              <a:rPr lang="en-US" sz="3363" dirty="0" err="1">
                <a:solidFill>
                  <a:srgbClr val="FFFFFF"/>
                </a:solidFill>
                <a:latin typeface="Now"/>
              </a:rPr>
              <a:t>phiếu</a:t>
            </a:r>
            <a:r>
              <a:rPr lang="en-US" sz="3363" dirty="0">
                <a:solidFill>
                  <a:srgbClr val="FFFFFF"/>
                </a:solidFill>
                <a:latin typeface="Now"/>
              </a:rPr>
              <a:t> </a:t>
            </a:r>
            <a:r>
              <a:rPr lang="en-US" sz="3363" dirty="0" err="1">
                <a:solidFill>
                  <a:srgbClr val="FFFFFF"/>
                </a:solidFill>
                <a:latin typeface="Now"/>
              </a:rPr>
              <a:t>bầu</a:t>
            </a:r>
            <a:r>
              <a:rPr lang="en-US" sz="3363" dirty="0">
                <a:solidFill>
                  <a:srgbClr val="FFFFFF"/>
                </a:solidFill>
                <a:latin typeface="Now"/>
              </a:rPr>
              <a:t> </a:t>
            </a:r>
            <a:r>
              <a:rPr lang="en-US" sz="3363" dirty="0" err="1">
                <a:solidFill>
                  <a:srgbClr val="FFFFFF"/>
                </a:solidFill>
                <a:latin typeface="Now"/>
              </a:rPr>
              <a:t>trên</a:t>
            </a:r>
            <a:r>
              <a:rPr lang="en-US" sz="3363" dirty="0">
                <a:solidFill>
                  <a:srgbClr val="FFFFFF"/>
                </a:solidFill>
                <a:latin typeface="Now"/>
              </a:rPr>
              <a:t> IMDb.</a:t>
            </a:r>
          </a:p>
          <a:p>
            <a:pPr marL="726136" lvl="1" indent="-363068">
              <a:lnSpc>
                <a:spcPts val="4641"/>
              </a:lnSpc>
              <a:buFont typeface="Arial"/>
              <a:buChar char="•"/>
            </a:pPr>
            <a:r>
              <a:rPr lang="en-US" sz="3363" dirty="0" err="1">
                <a:solidFill>
                  <a:srgbClr val="FFFFFF"/>
                </a:solidFill>
                <a:latin typeface="Now"/>
              </a:rPr>
              <a:t>MetaScore</a:t>
            </a:r>
            <a:r>
              <a:rPr lang="en-US" sz="3363" dirty="0">
                <a:solidFill>
                  <a:srgbClr val="FFFFFF"/>
                </a:solidFill>
                <a:latin typeface="Now"/>
              </a:rPr>
              <a:t>: </a:t>
            </a:r>
            <a:r>
              <a:rPr lang="en-US" sz="3363" dirty="0" err="1">
                <a:solidFill>
                  <a:srgbClr val="FFFFFF"/>
                </a:solidFill>
                <a:latin typeface="Now"/>
              </a:rPr>
              <a:t>Đánh</a:t>
            </a:r>
            <a:r>
              <a:rPr lang="en-US" sz="3363" dirty="0">
                <a:solidFill>
                  <a:srgbClr val="FFFFFF"/>
                </a:solidFill>
                <a:latin typeface="Now"/>
              </a:rPr>
              <a:t> </a:t>
            </a:r>
            <a:r>
              <a:rPr lang="en-US" sz="3363" dirty="0" err="1">
                <a:solidFill>
                  <a:srgbClr val="FFFFFF"/>
                </a:solidFill>
                <a:latin typeface="Now"/>
              </a:rPr>
              <a:t>giá</a:t>
            </a:r>
            <a:r>
              <a:rPr lang="en-US" sz="3363" dirty="0">
                <a:solidFill>
                  <a:srgbClr val="FFFFFF"/>
                </a:solidFill>
                <a:latin typeface="Now"/>
              </a:rPr>
              <a:t> </a:t>
            </a:r>
            <a:r>
              <a:rPr lang="en-US" sz="3363" dirty="0" err="1">
                <a:solidFill>
                  <a:srgbClr val="FFFFFF"/>
                </a:solidFill>
                <a:latin typeface="Now"/>
              </a:rPr>
              <a:t>metascore</a:t>
            </a:r>
            <a:r>
              <a:rPr lang="en-US" sz="3363" dirty="0">
                <a:solidFill>
                  <a:srgbClr val="FFFFFF"/>
                </a:solidFill>
                <a:latin typeface="Now"/>
              </a:rPr>
              <a:t>.</a:t>
            </a:r>
          </a:p>
          <a:p>
            <a:pPr marL="726136" lvl="1" indent="-363068">
              <a:lnSpc>
                <a:spcPts val="4641"/>
              </a:lnSpc>
              <a:buFont typeface="Arial"/>
              <a:buChar char="•"/>
            </a:pPr>
            <a:r>
              <a:rPr lang="en-US" sz="3363" dirty="0">
                <a:solidFill>
                  <a:srgbClr val="FFFFFF"/>
                </a:solidFill>
                <a:latin typeface="Now"/>
              </a:rPr>
              <a:t>Gross: </a:t>
            </a:r>
            <a:r>
              <a:rPr lang="en-US" sz="3363" dirty="0" err="1">
                <a:solidFill>
                  <a:srgbClr val="FFFFFF"/>
                </a:solidFill>
                <a:latin typeface="Now"/>
              </a:rPr>
              <a:t>Tổng</a:t>
            </a:r>
            <a:r>
              <a:rPr lang="en-US" sz="3363" dirty="0">
                <a:solidFill>
                  <a:srgbClr val="FFFFFF"/>
                </a:solidFill>
                <a:latin typeface="Now"/>
              </a:rPr>
              <a:t> </a:t>
            </a:r>
            <a:r>
              <a:rPr lang="en-US" sz="3363" dirty="0" err="1">
                <a:solidFill>
                  <a:srgbClr val="FFFFFF"/>
                </a:solidFill>
                <a:latin typeface="Now"/>
              </a:rPr>
              <a:t>thu</a:t>
            </a:r>
            <a:r>
              <a:rPr lang="en-US" sz="3363" dirty="0">
                <a:solidFill>
                  <a:srgbClr val="FFFFFF"/>
                </a:solidFill>
                <a:latin typeface="Now"/>
              </a:rPr>
              <a:t> </a:t>
            </a:r>
            <a:r>
              <a:rPr lang="en-US" sz="3363" dirty="0" err="1">
                <a:solidFill>
                  <a:srgbClr val="FFFFFF"/>
                </a:solidFill>
                <a:latin typeface="Now"/>
              </a:rPr>
              <a:t>nhập</a:t>
            </a:r>
            <a:r>
              <a:rPr lang="en-US" sz="3363" dirty="0">
                <a:solidFill>
                  <a:srgbClr val="FFFFFF"/>
                </a:solidFill>
                <a:latin typeface="Now"/>
              </a:rPr>
              <a:t> </a:t>
            </a:r>
            <a:r>
              <a:rPr lang="en-US" sz="3363" dirty="0" err="1">
                <a:solidFill>
                  <a:srgbClr val="FFFFFF"/>
                </a:solidFill>
                <a:latin typeface="Now"/>
              </a:rPr>
              <a:t>của</a:t>
            </a:r>
            <a:r>
              <a:rPr lang="en-US" sz="3363" dirty="0">
                <a:solidFill>
                  <a:srgbClr val="FFFFFF"/>
                </a:solidFill>
                <a:latin typeface="Now"/>
              </a:rPr>
              <a:t> </a:t>
            </a:r>
            <a:r>
              <a:rPr lang="en-US" sz="3363" dirty="0" err="1">
                <a:solidFill>
                  <a:srgbClr val="FFFFFF"/>
                </a:solidFill>
                <a:latin typeface="Now"/>
              </a:rPr>
              <a:t>bộ</a:t>
            </a:r>
            <a:r>
              <a:rPr lang="en-US" sz="3363" dirty="0">
                <a:solidFill>
                  <a:srgbClr val="FFFFFF"/>
                </a:solidFill>
                <a:latin typeface="Now"/>
              </a:rPr>
              <a:t> </a:t>
            </a:r>
            <a:r>
              <a:rPr lang="en-US" sz="3363" dirty="0" err="1">
                <a:solidFill>
                  <a:srgbClr val="FFFFFF"/>
                </a:solidFill>
                <a:latin typeface="Now"/>
              </a:rPr>
              <a:t>phim</a:t>
            </a:r>
            <a:endParaRPr lang="en-US" sz="3363" dirty="0">
              <a:solidFill>
                <a:srgbClr val="FFFFFF"/>
              </a:solidFill>
              <a:latin typeface="Now"/>
            </a:endParaRPr>
          </a:p>
          <a:p>
            <a:pPr marL="726136" lvl="1" indent="-363068">
              <a:lnSpc>
                <a:spcPts val="4641"/>
              </a:lnSpc>
              <a:buFont typeface="Arial"/>
              <a:buChar char="•"/>
            </a:pPr>
            <a:r>
              <a:rPr lang="en-US" sz="3363" dirty="0">
                <a:solidFill>
                  <a:srgbClr val="FFFFFF"/>
                </a:solidFill>
                <a:latin typeface="Now"/>
              </a:rPr>
              <a:t>Genre: (</a:t>
            </a:r>
            <a:r>
              <a:rPr lang="en-US" sz="3363" dirty="0" err="1">
                <a:solidFill>
                  <a:srgbClr val="FFFFFF"/>
                </a:solidFill>
                <a:latin typeface="Now"/>
              </a:rPr>
              <a:t>Các</a:t>
            </a:r>
            <a:r>
              <a:rPr lang="en-US" sz="3363" dirty="0">
                <a:solidFill>
                  <a:srgbClr val="FFFFFF"/>
                </a:solidFill>
                <a:latin typeface="Now"/>
              </a:rPr>
              <a:t>) </a:t>
            </a:r>
            <a:r>
              <a:rPr lang="en-US" sz="3363" dirty="0" err="1">
                <a:solidFill>
                  <a:srgbClr val="FFFFFF"/>
                </a:solidFill>
                <a:latin typeface="Now"/>
              </a:rPr>
              <a:t>Thể</a:t>
            </a:r>
            <a:r>
              <a:rPr lang="en-US" sz="3363" dirty="0">
                <a:solidFill>
                  <a:srgbClr val="FFFFFF"/>
                </a:solidFill>
                <a:latin typeface="Now"/>
              </a:rPr>
              <a:t> </a:t>
            </a:r>
            <a:r>
              <a:rPr lang="en-US" sz="3363" dirty="0" err="1">
                <a:solidFill>
                  <a:srgbClr val="FFFFFF"/>
                </a:solidFill>
                <a:latin typeface="Now"/>
              </a:rPr>
              <a:t>loại</a:t>
            </a:r>
            <a:r>
              <a:rPr lang="en-US" sz="3363" dirty="0">
                <a:solidFill>
                  <a:srgbClr val="FFFFFF"/>
                </a:solidFill>
                <a:latin typeface="Now"/>
              </a:rPr>
              <a:t> </a:t>
            </a:r>
            <a:r>
              <a:rPr lang="en-US" sz="3363" dirty="0" err="1">
                <a:solidFill>
                  <a:srgbClr val="FFFFFF"/>
                </a:solidFill>
                <a:latin typeface="Now"/>
              </a:rPr>
              <a:t>của</a:t>
            </a:r>
            <a:r>
              <a:rPr lang="en-US" sz="3363" dirty="0">
                <a:solidFill>
                  <a:srgbClr val="FFFFFF"/>
                </a:solidFill>
                <a:latin typeface="Now"/>
              </a:rPr>
              <a:t> </a:t>
            </a:r>
            <a:r>
              <a:rPr lang="en-US" sz="3363" dirty="0" err="1">
                <a:solidFill>
                  <a:srgbClr val="FFFFFF"/>
                </a:solidFill>
                <a:latin typeface="Now"/>
              </a:rPr>
              <a:t>phim</a:t>
            </a:r>
            <a:r>
              <a:rPr lang="en-US" sz="3363" dirty="0">
                <a:solidFill>
                  <a:srgbClr val="FFFFFF"/>
                </a:solidFill>
                <a:latin typeface="Now"/>
              </a:rPr>
              <a:t>.</a:t>
            </a:r>
          </a:p>
          <a:p>
            <a:pPr marL="726136" lvl="1" indent="-363068">
              <a:lnSpc>
                <a:spcPts val="4641"/>
              </a:lnSpc>
              <a:buFont typeface="Arial"/>
              <a:buChar char="•"/>
            </a:pPr>
            <a:r>
              <a:rPr lang="en-US" sz="3363" dirty="0">
                <a:solidFill>
                  <a:srgbClr val="FFFFFF"/>
                </a:solidFill>
                <a:latin typeface="Now"/>
              </a:rPr>
              <a:t>Certification: </a:t>
            </a:r>
            <a:r>
              <a:rPr lang="en-US" sz="3363" dirty="0" err="1">
                <a:solidFill>
                  <a:srgbClr val="FFFFFF"/>
                </a:solidFill>
                <a:latin typeface="Now"/>
              </a:rPr>
              <a:t>Chứng</a:t>
            </a:r>
            <a:r>
              <a:rPr lang="en-US" sz="3363" dirty="0">
                <a:solidFill>
                  <a:srgbClr val="FFFFFF"/>
                </a:solidFill>
                <a:latin typeface="Now"/>
              </a:rPr>
              <a:t> </a:t>
            </a:r>
            <a:r>
              <a:rPr lang="en-US" sz="3363" dirty="0" err="1">
                <a:solidFill>
                  <a:srgbClr val="FFFFFF"/>
                </a:solidFill>
                <a:latin typeface="Now"/>
              </a:rPr>
              <a:t>nhận</a:t>
            </a:r>
            <a:r>
              <a:rPr lang="en-US" sz="3363" dirty="0">
                <a:solidFill>
                  <a:srgbClr val="FFFFFF"/>
                </a:solidFill>
                <a:latin typeface="Now"/>
              </a:rPr>
              <a:t> </a:t>
            </a:r>
            <a:r>
              <a:rPr lang="en-US" sz="3363" dirty="0" err="1">
                <a:solidFill>
                  <a:srgbClr val="FFFFFF"/>
                </a:solidFill>
                <a:latin typeface="Now"/>
              </a:rPr>
              <a:t>hoặc</a:t>
            </a:r>
            <a:r>
              <a:rPr lang="en-US" sz="3363" dirty="0">
                <a:solidFill>
                  <a:srgbClr val="FFFFFF"/>
                </a:solidFill>
                <a:latin typeface="Now"/>
              </a:rPr>
              <a:t> </a:t>
            </a:r>
            <a:r>
              <a:rPr lang="en-US" sz="3363" dirty="0" err="1">
                <a:solidFill>
                  <a:srgbClr val="FFFFFF"/>
                </a:solidFill>
                <a:latin typeface="Now"/>
              </a:rPr>
              <a:t>xếp</a:t>
            </a:r>
            <a:r>
              <a:rPr lang="en-US" sz="3363" dirty="0">
                <a:solidFill>
                  <a:srgbClr val="FFFFFF"/>
                </a:solidFill>
                <a:latin typeface="Now"/>
              </a:rPr>
              <a:t> </a:t>
            </a:r>
            <a:r>
              <a:rPr lang="en-US" sz="3363" dirty="0" err="1">
                <a:solidFill>
                  <a:srgbClr val="FFFFFF"/>
                </a:solidFill>
                <a:latin typeface="Now"/>
              </a:rPr>
              <a:t>hạng</a:t>
            </a:r>
            <a:r>
              <a:rPr lang="en-US" sz="3363" dirty="0">
                <a:solidFill>
                  <a:srgbClr val="FFFFFF"/>
                </a:solidFill>
                <a:latin typeface="Now"/>
              </a:rPr>
              <a:t> </a:t>
            </a:r>
            <a:r>
              <a:rPr lang="en-US" sz="3363" dirty="0" err="1">
                <a:solidFill>
                  <a:srgbClr val="FFFFFF"/>
                </a:solidFill>
                <a:latin typeface="Now"/>
              </a:rPr>
              <a:t>của</a:t>
            </a:r>
            <a:r>
              <a:rPr lang="en-US" sz="3363" dirty="0">
                <a:solidFill>
                  <a:srgbClr val="FFFFFF"/>
                </a:solidFill>
                <a:latin typeface="Now"/>
              </a:rPr>
              <a:t> </a:t>
            </a:r>
            <a:r>
              <a:rPr lang="en-US" sz="3363" dirty="0" err="1">
                <a:solidFill>
                  <a:srgbClr val="FFFFFF"/>
                </a:solidFill>
                <a:latin typeface="Now"/>
              </a:rPr>
              <a:t>bộ</a:t>
            </a:r>
            <a:r>
              <a:rPr lang="en-US" sz="3363" dirty="0">
                <a:solidFill>
                  <a:srgbClr val="FFFFFF"/>
                </a:solidFill>
                <a:latin typeface="Now"/>
              </a:rPr>
              <a:t> </a:t>
            </a:r>
            <a:r>
              <a:rPr lang="en-US" sz="3363" dirty="0" err="1">
                <a:solidFill>
                  <a:srgbClr val="FFFFFF"/>
                </a:solidFill>
                <a:latin typeface="Now"/>
              </a:rPr>
              <a:t>phim</a:t>
            </a:r>
            <a:r>
              <a:rPr lang="en-US" sz="3363" dirty="0">
                <a:solidFill>
                  <a:srgbClr val="FFFFFF"/>
                </a:solidFill>
                <a:latin typeface="Now"/>
              </a:rPr>
              <a:t>.</a:t>
            </a:r>
          </a:p>
          <a:p>
            <a:pPr marL="726136" lvl="1" indent="-363068">
              <a:lnSpc>
                <a:spcPts val="4641"/>
              </a:lnSpc>
              <a:buFont typeface="Arial"/>
              <a:buChar char="•"/>
            </a:pPr>
            <a:r>
              <a:rPr lang="en-US" sz="3363" dirty="0">
                <a:solidFill>
                  <a:srgbClr val="FFFFFF"/>
                </a:solidFill>
                <a:latin typeface="Now"/>
              </a:rPr>
              <a:t>Director:  (</a:t>
            </a:r>
            <a:r>
              <a:rPr lang="en-US" sz="3363" dirty="0" err="1">
                <a:solidFill>
                  <a:srgbClr val="FFFFFF"/>
                </a:solidFill>
                <a:latin typeface="Now"/>
              </a:rPr>
              <a:t>các</a:t>
            </a:r>
            <a:r>
              <a:rPr lang="en-US" sz="3363" dirty="0">
                <a:solidFill>
                  <a:srgbClr val="FFFFFF"/>
                </a:solidFill>
                <a:latin typeface="Now"/>
              </a:rPr>
              <a:t>) </a:t>
            </a:r>
            <a:r>
              <a:rPr lang="en-US" sz="3363" dirty="0" err="1">
                <a:solidFill>
                  <a:srgbClr val="FFFFFF"/>
                </a:solidFill>
                <a:latin typeface="Now"/>
              </a:rPr>
              <a:t>đạo</a:t>
            </a:r>
            <a:r>
              <a:rPr lang="en-US" sz="3363" dirty="0">
                <a:solidFill>
                  <a:srgbClr val="FFFFFF"/>
                </a:solidFill>
                <a:latin typeface="Now"/>
              </a:rPr>
              <a:t> </a:t>
            </a:r>
            <a:r>
              <a:rPr lang="en-US" sz="3363" dirty="0" err="1">
                <a:solidFill>
                  <a:srgbClr val="FFFFFF"/>
                </a:solidFill>
                <a:latin typeface="Now"/>
              </a:rPr>
              <a:t>diễn</a:t>
            </a:r>
            <a:r>
              <a:rPr lang="en-US" sz="3363" dirty="0">
                <a:solidFill>
                  <a:srgbClr val="FFFFFF"/>
                </a:solidFill>
                <a:latin typeface="Now"/>
              </a:rPr>
              <a:t> </a:t>
            </a:r>
            <a:r>
              <a:rPr lang="en-US" sz="3363" dirty="0" err="1">
                <a:solidFill>
                  <a:srgbClr val="FFFFFF"/>
                </a:solidFill>
                <a:latin typeface="Now"/>
              </a:rPr>
              <a:t>của</a:t>
            </a:r>
            <a:r>
              <a:rPr lang="en-US" sz="3363" dirty="0">
                <a:solidFill>
                  <a:srgbClr val="FFFFFF"/>
                </a:solidFill>
                <a:latin typeface="Now"/>
              </a:rPr>
              <a:t> </a:t>
            </a:r>
            <a:r>
              <a:rPr lang="en-US" sz="3363" dirty="0" err="1">
                <a:solidFill>
                  <a:srgbClr val="FFFFFF"/>
                </a:solidFill>
                <a:latin typeface="Now"/>
              </a:rPr>
              <a:t>bộ</a:t>
            </a:r>
            <a:r>
              <a:rPr lang="en-US" sz="3363" dirty="0">
                <a:solidFill>
                  <a:srgbClr val="FFFFFF"/>
                </a:solidFill>
                <a:latin typeface="Now"/>
              </a:rPr>
              <a:t> </a:t>
            </a:r>
            <a:r>
              <a:rPr lang="en-US" sz="3363" dirty="0" err="1">
                <a:solidFill>
                  <a:srgbClr val="FFFFFF"/>
                </a:solidFill>
                <a:latin typeface="Now"/>
              </a:rPr>
              <a:t>phim</a:t>
            </a:r>
            <a:r>
              <a:rPr lang="en-US" sz="3363" dirty="0">
                <a:solidFill>
                  <a:srgbClr val="FFFFFF"/>
                </a:solidFill>
                <a:latin typeface="Now"/>
              </a:rPr>
              <a:t>.</a:t>
            </a:r>
          </a:p>
          <a:p>
            <a:pPr marL="726136" lvl="1" indent="-363068">
              <a:lnSpc>
                <a:spcPts val="4641"/>
              </a:lnSpc>
              <a:buFont typeface="Arial"/>
              <a:buChar char="•"/>
            </a:pPr>
            <a:r>
              <a:rPr lang="en-US" sz="3363" dirty="0">
                <a:solidFill>
                  <a:srgbClr val="FFFFFF"/>
                </a:solidFill>
                <a:latin typeface="Now"/>
              </a:rPr>
              <a:t>Stars: </a:t>
            </a:r>
            <a:r>
              <a:rPr lang="en-US" sz="3363" dirty="0" err="1">
                <a:solidFill>
                  <a:srgbClr val="FFFFFF"/>
                </a:solidFill>
                <a:latin typeface="Now"/>
              </a:rPr>
              <a:t>Dàn</a:t>
            </a:r>
            <a:r>
              <a:rPr lang="en-US" sz="3363" dirty="0">
                <a:solidFill>
                  <a:srgbClr val="FFFFFF"/>
                </a:solidFill>
                <a:latin typeface="Now"/>
              </a:rPr>
              <a:t> </a:t>
            </a:r>
            <a:r>
              <a:rPr lang="en-US" sz="3363" dirty="0" err="1">
                <a:solidFill>
                  <a:srgbClr val="FFFFFF"/>
                </a:solidFill>
                <a:latin typeface="Now"/>
              </a:rPr>
              <a:t>diễn</a:t>
            </a:r>
            <a:r>
              <a:rPr lang="en-US" sz="3363" dirty="0">
                <a:solidFill>
                  <a:srgbClr val="FFFFFF"/>
                </a:solidFill>
                <a:latin typeface="Now"/>
              </a:rPr>
              <a:t> </a:t>
            </a:r>
            <a:r>
              <a:rPr lang="en-US" sz="3363" dirty="0" err="1">
                <a:solidFill>
                  <a:srgbClr val="FFFFFF"/>
                </a:solidFill>
                <a:latin typeface="Now"/>
              </a:rPr>
              <a:t>viên</a:t>
            </a:r>
            <a:r>
              <a:rPr lang="en-US" sz="3363" dirty="0">
                <a:solidFill>
                  <a:srgbClr val="FFFFFF"/>
                </a:solidFill>
                <a:latin typeface="Now"/>
              </a:rPr>
              <a:t> </a:t>
            </a:r>
            <a:r>
              <a:rPr lang="en-US" sz="3363" dirty="0" err="1">
                <a:solidFill>
                  <a:srgbClr val="FFFFFF"/>
                </a:solidFill>
                <a:latin typeface="Now"/>
              </a:rPr>
              <a:t>chính</a:t>
            </a:r>
            <a:r>
              <a:rPr lang="en-US" sz="3363" dirty="0">
                <a:solidFill>
                  <a:srgbClr val="FFFFFF"/>
                </a:solidFill>
                <a:latin typeface="Now"/>
              </a:rPr>
              <a:t> </a:t>
            </a:r>
            <a:r>
              <a:rPr lang="en-US" sz="3363" dirty="0" err="1">
                <a:solidFill>
                  <a:srgbClr val="FFFFFF"/>
                </a:solidFill>
                <a:latin typeface="Now"/>
              </a:rPr>
              <a:t>hoặc</a:t>
            </a:r>
            <a:r>
              <a:rPr lang="en-US" sz="3363" dirty="0">
                <a:solidFill>
                  <a:srgbClr val="FFFFFF"/>
                </a:solidFill>
                <a:latin typeface="Now"/>
              </a:rPr>
              <a:t> </a:t>
            </a:r>
            <a:r>
              <a:rPr lang="en-US" sz="3363" dirty="0" err="1">
                <a:solidFill>
                  <a:srgbClr val="FFFFFF"/>
                </a:solidFill>
                <a:latin typeface="Now"/>
              </a:rPr>
              <a:t>các</a:t>
            </a:r>
            <a:r>
              <a:rPr lang="en-US" sz="3363" dirty="0">
                <a:solidFill>
                  <a:srgbClr val="FFFFFF"/>
                </a:solidFill>
                <a:latin typeface="Now"/>
              </a:rPr>
              <a:t> </a:t>
            </a:r>
            <a:r>
              <a:rPr lang="en-US" sz="3363" dirty="0" err="1">
                <a:solidFill>
                  <a:srgbClr val="FFFFFF"/>
                </a:solidFill>
                <a:latin typeface="Now"/>
              </a:rPr>
              <a:t>diễn</a:t>
            </a:r>
            <a:r>
              <a:rPr lang="en-US" sz="3363" dirty="0">
                <a:solidFill>
                  <a:srgbClr val="FFFFFF"/>
                </a:solidFill>
                <a:latin typeface="Now"/>
              </a:rPr>
              <a:t> </a:t>
            </a:r>
            <a:r>
              <a:rPr lang="en-US" sz="3363" dirty="0" err="1">
                <a:solidFill>
                  <a:srgbClr val="FFFFFF"/>
                </a:solidFill>
                <a:latin typeface="Now"/>
              </a:rPr>
              <a:t>viên</a:t>
            </a:r>
            <a:r>
              <a:rPr lang="en-US" sz="3363" dirty="0">
                <a:solidFill>
                  <a:srgbClr val="FFFFFF"/>
                </a:solidFill>
                <a:latin typeface="Now"/>
              </a:rPr>
              <a:t> </a:t>
            </a:r>
            <a:r>
              <a:rPr lang="en-US" sz="3363" dirty="0" err="1">
                <a:solidFill>
                  <a:srgbClr val="FFFFFF"/>
                </a:solidFill>
                <a:latin typeface="Now"/>
              </a:rPr>
              <a:t>của</a:t>
            </a:r>
            <a:r>
              <a:rPr lang="en-US" sz="3363" dirty="0">
                <a:solidFill>
                  <a:srgbClr val="FFFFFF"/>
                </a:solidFill>
                <a:latin typeface="Now"/>
              </a:rPr>
              <a:t> </a:t>
            </a:r>
            <a:r>
              <a:rPr lang="en-US" sz="3363" dirty="0" err="1">
                <a:solidFill>
                  <a:srgbClr val="FFFFFF"/>
                </a:solidFill>
                <a:latin typeface="Now"/>
              </a:rPr>
              <a:t>phim</a:t>
            </a:r>
            <a:r>
              <a:rPr lang="en-US" sz="3363" dirty="0">
                <a:solidFill>
                  <a:srgbClr val="FFFFFF"/>
                </a:solidFill>
                <a:latin typeface="Now"/>
              </a:rPr>
              <a:t>.</a:t>
            </a:r>
          </a:p>
          <a:p>
            <a:pPr marL="726136" lvl="1" indent="-363068">
              <a:lnSpc>
                <a:spcPts val="4641"/>
              </a:lnSpc>
              <a:buFont typeface="Arial"/>
              <a:buChar char="•"/>
            </a:pPr>
            <a:r>
              <a:rPr lang="en-US" sz="3363" dirty="0">
                <a:solidFill>
                  <a:srgbClr val="FFFFFF"/>
                </a:solidFill>
                <a:latin typeface="Now"/>
              </a:rPr>
              <a:t>Description: </a:t>
            </a:r>
            <a:r>
              <a:rPr lang="en-US" sz="3363" dirty="0" err="1">
                <a:solidFill>
                  <a:srgbClr val="FFFFFF"/>
                </a:solidFill>
                <a:latin typeface="Now"/>
              </a:rPr>
              <a:t>Một</a:t>
            </a:r>
            <a:r>
              <a:rPr lang="en-US" sz="3363" dirty="0">
                <a:solidFill>
                  <a:srgbClr val="FFFFFF"/>
                </a:solidFill>
                <a:latin typeface="Now"/>
              </a:rPr>
              <a:t> </a:t>
            </a:r>
            <a:r>
              <a:rPr lang="en-US" sz="3363" dirty="0" err="1">
                <a:solidFill>
                  <a:srgbClr val="FFFFFF"/>
                </a:solidFill>
                <a:latin typeface="Now"/>
              </a:rPr>
              <a:t>bản</a:t>
            </a:r>
            <a:r>
              <a:rPr lang="en-US" sz="3363" dirty="0">
                <a:solidFill>
                  <a:srgbClr val="FFFFFF"/>
                </a:solidFill>
                <a:latin typeface="Now"/>
              </a:rPr>
              <a:t> </a:t>
            </a:r>
            <a:r>
              <a:rPr lang="en-US" sz="3363" dirty="0" err="1">
                <a:solidFill>
                  <a:srgbClr val="FFFFFF"/>
                </a:solidFill>
                <a:latin typeface="Now"/>
              </a:rPr>
              <a:t>tóm</a:t>
            </a:r>
            <a:r>
              <a:rPr lang="en-US" sz="3363" dirty="0">
                <a:solidFill>
                  <a:srgbClr val="FFFFFF"/>
                </a:solidFill>
                <a:latin typeface="Now"/>
              </a:rPr>
              <a:t> </a:t>
            </a:r>
            <a:r>
              <a:rPr lang="en-US" sz="3363" dirty="0" err="1">
                <a:solidFill>
                  <a:srgbClr val="FFFFFF"/>
                </a:solidFill>
                <a:latin typeface="Now"/>
              </a:rPr>
              <a:t>tắt</a:t>
            </a:r>
            <a:r>
              <a:rPr lang="en-US" sz="3363" dirty="0">
                <a:solidFill>
                  <a:srgbClr val="FFFFFF"/>
                </a:solidFill>
                <a:latin typeface="Now"/>
              </a:rPr>
              <a:t> </a:t>
            </a:r>
            <a:r>
              <a:rPr lang="en-US" sz="3363" dirty="0" err="1">
                <a:solidFill>
                  <a:srgbClr val="FFFFFF"/>
                </a:solidFill>
                <a:latin typeface="Now"/>
              </a:rPr>
              <a:t>hoặc</a:t>
            </a:r>
            <a:r>
              <a:rPr lang="en-US" sz="3363" dirty="0">
                <a:solidFill>
                  <a:srgbClr val="FFFFFF"/>
                </a:solidFill>
                <a:latin typeface="Now"/>
              </a:rPr>
              <a:t> </a:t>
            </a:r>
            <a:r>
              <a:rPr lang="en-US" sz="3363" dirty="0" err="1">
                <a:solidFill>
                  <a:srgbClr val="FFFFFF"/>
                </a:solidFill>
                <a:latin typeface="Now"/>
              </a:rPr>
              <a:t>cốt</a:t>
            </a:r>
            <a:r>
              <a:rPr lang="en-US" sz="3363" dirty="0">
                <a:solidFill>
                  <a:srgbClr val="FFFFFF"/>
                </a:solidFill>
                <a:latin typeface="Now"/>
              </a:rPr>
              <a:t> </a:t>
            </a:r>
            <a:r>
              <a:rPr lang="en-US" sz="3363" dirty="0" err="1">
                <a:solidFill>
                  <a:srgbClr val="FFFFFF"/>
                </a:solidFill>
                <a:latin typeface="Now"/>
              </a:rPr>
              <a:t>truyện</a:t>
            </a:r>
            <a:r>
              <a:rPr lang="en-US" sz="3363" dirty="0">
                <a:solidFill>
                  <a:srgbClr val="FFFFFF"/>
                </a:solidFill>
                <a:latin typeface="Now"/>
              </a:rPr>
              <a:t> </a:t>
            </a:r>
            <a:r>
              <a:rPr lang="en-US" sz="3363" dirty="0" err="1">
                <a:solidFill>
                  <a:srgbClr val="FFFFFF"/>
                </a:solidFill>
                <a:latin typeface="Now"/>
              </a:rPr>
              <a:t>ngắn</a:t>
            </a:r>
            <a:r>
              <a:rPr lang="en-US" sz="3363" dirty="0">
                <a:solidFill>
                  <a:srgbClr val="FFFFFF"/>
                </a:solidFill>
                <a:latin typeface="Now"/>
              </a:rPr>
              <a:t> </a:t>
            </a:r>
            <a:r>
              <a:rPr lang="en-US" sz="3363" dirty="0" err="1">
                <a:solidFill>
                  <a:srgbClr val="FFFFFF"/>
                </a:solidFill>
                <a:latin typeface="Now"/>
              </a:rPr>
              <a:t>gọn</a:t>
            </a:r>
            <a:r>
              <a:rPr lang="en-US" sz="3363" dirty="0">
                <a:solidFill>
                  <a:srgbClr val="FFFFFF"/>
                </a:solidFill>
                <a:latin typeface="Now"/>
              </a:rPr>
              <a:t> </a:t>
            </a:r>
            <a:r>
              <a:rPr lang="en-US" sz="3363" dirty="0" err="1">
                <a:solidFill>
                  <a:srgbClr val="FFFFFF"/>
                </a:solidFill>
                <a:latin typeface="Now"/>
              </a:rPr>
              <a:t>của</a:t>
            </a:r>
            <a:r>
              <a:rPr lang="en-US" sz="3363" dirty="0">
                <a:solidFill>
                  <a:srgbClr val="FFFFFF"/>
                </a:solidFill>
                <a:latin typeface="Now"/>
              </a:rPr>
              <a:t> </a:t>
            </a:r>
            <a:r>
              <a:rPr lang="en-US" sz="3363" dirty="0" err="1">
                <a:solidFill>
                  <a:srgbClr val="FFFFFF"/>
                </a:solidFill>
                <a:latin typeface="Now"/>
              </a:rPr>
              <a:t>bộ</a:t>
            </a:r>
            <a:r>
              <a:rPr lang="en-US" sz="3363" dirty="0">
                <a:solidFill>
                  <a:srgbClr val="FFFFFF"/>
                </a:solidFill>
                <a:latin typeface="Now"/>
              </a:rPr>
              <a:t> </a:t>
            </a:r>
            <a:r>
              <a:rPr lang="en-US" sz="3363" dirty="0" err="1">
                <a:solidFill>
                  <a:srgbClr val="FFFFFF"/>
                </a:solidFill>
                <a:latin typeface="Now"/>
              </a:rPr>
              <a:t>phim</a:t>
            </a:r>
            <a:r>
              <a:rPr lang="en-US" sz="3363" dirty="0">
                <a:solidFill>
                  <a:srgbClr val="FFFFFF"/>
                </a:solidFill>
                <a:latin typeface="Now"/>
              </a:rPr>
              <a:t>.</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759429" y="-359729"/>
            <a:ext cx="6077126" cy="11805858"/>
          </a:xfrm>
          <a:custGeom>
            <a:avLst/>
            <a:gdLst/>
            <a:ahLst/>
            <a:cxnLst/>
            <a:rect l="l" t="t" r="r" b="b"/>
            <a:pathLst>
              <a:path w="6077126" h="11805858">
                <a:moveTo>
                  <a:pt x="0" y="0"/>
                </a:moveTo>
                <a:lnTo>
                  <a:pt x="6077127" y="0"/>
                </a:lnTo>
                <a:lnTo>
                  <a:pt x="6077127" y="11805857"/>
                </a:lnTo>
                <a:lnTo>
                  <a:pt x="0" y="11805857"/>
                </a:lnTo>
                <a:lnTo>
                  <a:pt x="0" y="0"/>
                </a:lnTo>
                <a:close/>
              </a:path>
            </a:pathLst>
          </a:custGeom>
          <a:blipFill>
            <a:blip r:embed="rId3"/>
            <a:stretch>
              <a:fillRect l="-122681" r="-122681"/>
            </a:stretch>
          </a:blipFill>
        </p:spPr>
      </p:sp>
      <p:grpSp>
        <p:nvGrpSpPr>
          <p:cNvPr id="3" name="Group 3"/>
          <p:cNvGrpSpPr/>
          <p:nvPr/>
        </p:nvGrpSpPr>
        <p:grpSpPr>
          <a:xfrm>
            <a:off x="-1412080" y="-359729"/>
            <a:ext cx="22728247" cy="2458385"/>
            <a:chOff x="0" y="0"/>
            <a:chExt cx="30304330" cy="3277847"/>
          </a:xfrm>
        </p:grpSpPr>
        <p:sp>
          <p:nvSpPr>
            <p:cNvPr id="4" name="AutoShape 4"/>
            <p:cNvSpPr/>
            <p:nvPr/>
          </p:nvSpPr>
          <p:spPr>
            <a:xfrm>
              <a:off x="0" y="0"/>
              <a:ext cx="30304330" cy="3277847"/>
            </a:xfrm>
            <a:prstGeom prst="rect">
              <a:avLst/>
            </a:prstGeom>
            <a:solidFill>
              <a:srgbClr val="0071C9"/>
            </a:solidFill>
          </p:spPr>
        </p:sp>
        <p:sp>
          <p:nvSpPr>
            <p:cNvPr id="5" name="TextBox 5"/>
            <p:cNvSpPr txBox="1"/>
            <p:nvPr/>
          </p:nvSpPr>
          <p:spPr>
            <a:xfrm>
              <a:off x="2797485" y="1388760"/>
              <a:ext cx="19725306" cy="947355"/>
            </a:xfrm>
            <a:prstGeom prst="rect">
              <a:avLst/>
            </a:prstGeom>
          </p:spPr>
          <p:txBody>
            <a:bodyPr lIns="0" tIns="0" rIns="0" bIns="0" rtlCol="0" anchor="t">
              <a:spAutoFit/>
            </a:bodyPr>
            <a:lstStyle/>
            <a:p>
              <a:pPr algn="l">
                <a:lnSpc>
                  <a:spcPts val="5880"/>
                </a:lnSpc>
              </a:pPr>
              <a:r>
                <a:rPr lang="en-US" sz="4900" b="1" dirty="0">
                  <a:solidFill>
                    <a:srgbClr val="F9FCFF"/>
                  </a:solidFill>
                  <a:latin typeface="Arial" panose="020B0604020202020204" pitchFamily="34" charset="0"/>
                  <a:cs typeface="Arial" panose="020B0604020202020204" pitchFamily="34" charset="0"/>
                </a:rPr>
                <a:t>ĐỘ TƯƠNG TỰ COSINE (COSINE SIMILARITY)</a:t>
              </a:r>
            </a:p>
          </p:txBody>
        </p:sp>
      </p:grpSp>
      <p:sp>
        <p:nvSpPr>
          <p:cNvPr id="6" name="TextBox 6"/>
          <p:cNvSpPr txBox="1"/>
          <p:nvPr/>
        </p:nvSpPr>
        <p:spPr>
          <a:xfrm>
            <a:off x="5385305" y="2368980"/>
            <a:ext cx="3758695" cy="814197"/>
          </a:xfrm>
          <a:prstGeom prst="rect">
            <a:avLst/>
          </a:prstGeom>
        </p:spPr>
        <p:txBody>
          <a:bodyPr lIns="0" tIns="0" rIns="0" bIns="0" rtlCol="0" anchor="t">
            <a:spAutoFit/>
          </a:bodyPr>
          <a:lstStyle/>
          <a:p>
            <a:pPr marL="1036320" lvl="1" indent="-518160" algn="ctr">
              <a:lnSpc>
                <a:spcPts val="6623"/>
              </a:lnSpc>
              <a:buFont typeface="Arial"/>
              <a:buChar char="•"/>
            </a:pPr>
            <a:r>
              <a:rPr lang="en-US" sz="4800">
                <a:solidFill>
                  <a:srgbClr val="F9FCFF"/>
                </a:solidFill>
                <a:latin typeface="DM Sans"/>
              </a:rPr>
              <a:t>Khái niệm</a:t>
            </a:r>
          </a:p>
        </p:txBody>
      </p:sp>
      <p:sp>
        <p:nvSpPr>
          <p:cNvPr id="7" name="TextBox 7"/>
          <p:cNvSpPr txBox="1"/>
          <p:nvPr/>
        </p:nvSpPr>
        <p:spPr>
          <a:xfrm>
            <a:off x="6094515" y="3589050"/>
            <a:ext cx="11568807" cy="3851148"/>
          </a:xfrm>
          <a:prstGeom prst="rect">
            <a:avLst/>
          </a:prstGeom>
        </p:spPr>
        <p:txBody>
          <a:bodyPr lIns="0" tIns="0" rIns="0" bIns="0" rtlCol="0" anchor="t">
            <a:spAutoFit/>
          </a:bodyPr>
          <a:lstStyle/>
          <a:p>
            <a:pPr>
              <a:lnSpc>
                <a:spcPts val="4416"/>
              </a:lnSpc>
              <a:spcBef>
                <a:spcPct val="0"/>
              </a:spcBef>
            </a:pPr>
            <a:r>
              <a:rPr lang="en-US" sz="3200">
                <a:solidFill>
                  <a:srgbClr val="F9FCFF"/>
                </a:solidFill>
                <a:latin typeface="Now"/>
                <a:ea typeface="Now"/>
              </a:rPr>
              <a:t>Độ tương tự cosin là một cách đo độ tương tự (measure of similarity) giữa hai vectơ khác không của một không gian tích vô hướng. Độ tương tự này được định nghĩa bằng giá trị cosine của góc giữa hai vectơ, và cũng là tích vô hướng của cùng các vectơ đơn vị để cả hai đều có chiều dài 1. Giá trị cosine của 0° là 1, và bé hơn 1 với bất kỳ góc nào trong khoảng các radian (0, π].</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579080" y="0"/>
            <a:ext cx="8925426" cy="10287000"/>
          </a:xfrm>
          <a:custGeom>
            <a:avLst/>
            <a:gdLst/>
            <a:ahLst/>
            <a:cxnLst/>
            <a:rect l="l" t="t" r="r" b="b"/>
            <a:pathLst>
              <a:path w="8925426" h="10287000">
                <a:moveTo>
                  <a:pt x="0" y="0"/>
                </a:moveTo>
                <a:lnTo>
                  <a:pt x="8925427" y="0"/>
                </a:lnTo>
                <a:lnTo>
                  <a:pt x="8925427" y="10287000"/>
                </a:lnTo>
                <a:lnTo>
                  <a:pt x="0" y="10287000"/>
                </a:lnTo>
                <a:lnTo>
                  <a:pt x="0" y="0"/>
                </a:lnTo>
                <a:close/>
              </a:path>
            </a:pathLst>
          </a:custGeom>
          <a:blipFill>
            <a:blip r:embed="rId2"/>
            <a:stretch>
              <a:fillRect t="-25285" r="-10227" b="-17992"/>
            </a:stretch>
          </a:blipFill>
        </p:spPr>
      </p:sp>
      <p:grpSp>
        <p:nvGrpSpPr>
          <p:cNvPr id="3" name="Group 3"/>
          <p:cNvGrpSpPr/>
          <p:nvPr/>
        </p:nvGrpSpPr>
        <p:grpSpPr>
          <a:xfrm>
            <a:off x="8951119" y="1587935"/>
            <a:ext cx="9088252" cy="1425088"/>
            <a:chOff x="0" y="0"/>
            <a:chExt cx="12117670" cy="1900117"/>
          </a:xfrm>
        </p:grpSpPr>
        <p:sp>
          <p:nvSpPr>
            <p:cNvPr id="4" name="TextBox 4"/>
            <p:cNvSpPr txBox="1"/>
            <p:nvPr/>
          </p:nvSpPr>
          <p:spPr>
            <a:xfrm>
              <a:off x="2657062" y="477658"/>
              <a:ext cx="9460608" cy="934165"/>
            </a:xfrm>
            <a:prstGeom prst="rect">
              <a:avLst/>
            </a:prstGeom>
          </p:spPr>
          <p:txBody>
            <a:bodyPr lIns="0" tIns="0" rIns="0" bIns="0" rtlCol="0" anchor="t">
              <a:spAutoFit/>
            </a:bodyPr>
            <a:lstStyle/>
            <a:p>
              <a:pPr>
                <a:lnSpc>
                  <a:spcPts val="6028"/>
                </a:lnSpc>
              </a:pPr>
              <a:r>
                <a:rPr lang="en-US" sz="4305" spc="107">
                  <a:solidFill>
                    <a:srgbClr val="FFFFFF"/>
                  </a:solidFill>
                  <a:latin typeface="Muli"/>
                </a:rPr>
                <a:t>NHÓM 15</a:t>
              </a:r>
            </a:p>
          </p:txBody>
        </p:sp>
        <p:sp>
          <p:nvSpPr>
            <p:cNvPr id="5" name="Freeform 5"/>
            <p:cNvSpPr/>
            <p:nvPr/>
          </p:nvSpPr>
          <p:spPr>
            <a:xfrm>
              <a:off x="0" y="0"/>
              <a:ext cx="1814542" cy="1908218"/>
            </a:xfrm>
            <a:custGeom>
              <a:avLst/>
              <a:gdLst/>
              <a:ahLst/>
              <a:cxnLst/>
              <a:rect l="l" t="t" r="r" b="b"/>
              <a:pathLst>
                <a:path w="1814542" h="1908218">
                  <a:moveTo>
                    <a:pt x="0" y="0"/>
                  </a:moveTo>
                  <a:lnTo>
                    <a:pt x="1814542" y="0"/>
                  </a:lnTo>
                  <a:lnTo>
                    <a:pt x="1814542" y="1908218"/>
                  </a:lnTo>
                  <a:lnTo>
                    <a:pt x="0" y="19082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6" name="TextBox 6"/>
          <p:cNvSpPr txBox="1"/>
          <p:nvPr/>
        </p:nvSpPr>
        <p:spPr>
          <a:xfrm>
            <a:off x="7719598" y="3874532"/>
            <a:ext cx="10102223" cy="1914677"/>
          </a:xfrm>
          <a:prstGeom prst="rect">
            <a:avLst/>
          </a:prstGeom>
        </p:spPr>
        <p:txBody>
          <a:bodyPr lIns="0" tIns="0" rIns="0" bIns="0" rtlCol="0" anchor="t">
            <a:spAutoFit/>
          </a:bodyPr>
          <a:lstStyle/>
          <a:p>
            <a:pPr marL="808185" lvl="1" indent="-404093">
              <a:lnSpc>
                <a:spcPts val="5165"/>
              </a:lnSpc>
              <a:buFont typeface="Arial"/>
              <a:buChar char="•"/>
            </a:pPr>
            <a:r>
              <a:rPr lang="en-US" sz="3743">
                <a:solidFill>
                  <a:srgbClr val="FFFFFF"/>
                </a:solidFill>
                <a:latin typeface="Now"/>
              </a:rPr>
              <a:t>Nguyễn Văn Mạnh  – B20DCCN428(NT)</a:t>
            </a:r>
          </a:p>
          <a:p>
            <a:pPr marL="808185" lvl="1" indent="-404093">
              <a:lnSpc>
                <a:spcPts val="5165"/>
              </a:lnSpc>
              <a:buFont typeface="Arial"/>
              <a:buChar char="•"/>
            </a:pPr>
            <a:r>
              <a:rPr lang="en-US" sz="3743">
                <a:solidFill>
                  <a:srgbClr val="FFFFFF"/>
                </a:solidFill>
                <a:latin typeface="Now"/>
              </a:rPr>
              <a:t>Phan Kế Vũ Hoàng  – B20DCCN283 </a:t>
            </a:r>
          </a:p>
          <a:p>
            <a:pPr marL="808185" lvl="1" indent="-404093">
              <a:lnSpc>
                <a:spcPts val="5165"/>
              </a:lnSpc>
              <a:buFont typeface="Arial"/>
              <a:buChar char="•"/>
            </a:pPr>
            <a:r>
              <a:rPr lang="en-US" sz="3743">
                <a:solidFill>
                  <a:srgbClr val="FFFFFF"/>
                </a:solidFill>
                <a:latin typeface="Now"/>
              </a:rPr>
              <a:t>Lâm Khánh Duy  – B20DCCN151</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5441239" y="3285254"/>
            <a:ext cx="1142373" cy="114204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8" name="Freeform 8"/>
          <p:cNvSpPr/>
          <p:nvPr/>
        </p:nvSpPr>
        <p:spPr>
          <a:xfrm>
            <a:off x="5725261"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p:nvPr/>
        </p:nvGrpSpPr>
        <p:grpSpPr>
          <a:xfrm>
            <a:off x="5441239" y="5178571"/>
            <a:ext cx="1221464" cy="11420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2" name="Freeform 12"/>
          <p:cNvSpPr/>
          <p:nvPr/>
        </p:nvSpPr>
        <p:spPr>
          <a:xfrm>
            <a:off x="5799040" y="543144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3" name="Group 13"/>
          <p:cNvGrpSpPr/>
          <p:nvPr/>
        </p:nvGrpSpPr>
        <p:grpSpPr>
          <a:xfrm>
            <a:off x="5421432" y="7186871"/>
            <a:ext cx="1241259" cy="114204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6" name="Freeform 16"/>
          <p:cNvSpPr/>
          <p:nvPr/>
        </p:nvSpPr>
        <p:spPr>
          <a:xfrm>
            <a:off x="5818393" y="7372606"/>
            <a:ext cx="566255" cy="720926"/>
          </a:xfrm>
          <a:custGeom>
            <a:avLst/>
            <a:gdLst/>
            <a:ahLst/>
            <a:cxnLst/>
            <a:rect l="l" t="t" r="r" b="b"/>
            <a:pathLst>
              <a:path w="566255" h="720926">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AutoShape 17"/>
          <p:cNvSpPr/>
          <p:nvPr/>
        </p:nvSpPr>
        <p:spPr>
          <a:xfrm>
            <a:off x="6051971" y="0"/>
            <a:ext cx="22728247" cy="1494948"/>
          </a:xfrm>
          <a:prstGeom prst="rect">
            <a:avLst/>
          </a:prstGeom>
          <a:solidFill>
            <a:srgbClr val="0071C9"/>
          </a:solidFill>
        </p:spPr>
      </p:sp>
      <p:sp>
        <p:nvSpPr>
          <p:cNvPr id="18" name="Freeform 18"/>
          <p:cNvSpPr/>
          <p:nvPr/>
        </p:nvSpPr>
        <p:spPr>
          <a:xfrm>
            <a:off x="7353183" y="4003136"/>
            <a:ext cx="9471951" cy="2856620"/>
          </a:xfrm>
          <a:custGeom>
            <a:avLst/>
            <a:gdLst/>
            <a:ahLst/>
            <a:cxnLst/>
            <a:rect l="l" t="t" r="r" b="b"/>
            <a:pathLst>
              <a:path w="9471951" h="2856620">
                <a:moveTo>
                  <a:pt x="0" y="0"/>
                </a:moveTo>
                <a:lnTo>
                  <a:pt x="9471952" y="0"/>
                </a:lnTo>
                <a:lnTo>
                  <a:pt x="9471952" y="2856620"/>
                </a:lnTo>
                <a:lnTo>
                  <a:pt x="0" y="2856620"/>
                </a:lnTo>
                <a:lnTo>
                  <a:pt x="0" y="0"/>
                </a:lnTo>
                <a:close/>
              </a:path>
            </a:pathLst>
          </a:custGeom>
          <a:blipFill>
            <a:blip r:embed="rId13"/>
            <a:stretch>
              <a:fillRect/>
            </a:stretch>
          </a:blipFill>
        </p:spPr>
      </p:sp>
      <p:sp>
        <p:nvSpPr>
          <p:cNvPr id="19" name="TextBox 19"/>
          <p:cNvSpPr txBox="1"/>
          <p:nvPr/>
        </p:nvSpPr>
        <p:spPr>
          <a:xfrm>
            <a:off x="6919449" y="355545"/>
            <a:ext cx="10402466" cy="688586"/>
          </a:xfrm>
          <a:prstGeom prst="rect">
            <a:avLst/>
          </a:prstGeom>
        </p:spPr>
        <p:txBody>
          <a:bodyPr wrap="square" lIns="0" tIns="0" rIns="0" bIns="0" rtlCol="0" anchor="t">
            <a:spAutoFit/>
          </a:bodyPr>
          <a:lstStyle/>
          <a:p>
            <a:pPr algn="ctr">
              <a:lnSpc>
                <a:spcPts val="5779"/>
              </a:lnSpc>
              <a:spcBef>
                <a:spcPct val="0"/>
              </a:spcBef>
            </a:pPr>
            <a:r>
              <a:rPr lang="vi-VN" sz="4187" dirty="0">
                <a:solidFill>
                  <a:srgbClr val="F9FCFF"/>
                </a:solidFill>
                <a:latin typeface="Alata"/>
              </a:rPr>
              <a:t>CÔNG THỨC TÍNH ĐỘ TƯƠNG </a:t>
            </a:r>
            <a:r>
              <a:rPr lang="vi-VN" sz="4187">
                <a:solidFill>
                  <a:srgbClr val="F9FCFF"/>
                </a:solidFill>
                <a:latin typeface="Alata"/>
              </a:rPr>
              <a:t>TỰ COSINE</a:t>
            </a:r>
            <a:endParaRPr lang="en-US" sz="4187" dirty="0">
              <a:solidFill>
                <a:srgbClr val="F9FCFF"/>
              </a:solidFill>
              <a:latin typeface="Alata"/>
            </a:endParaRPr>
          </a:p>
        </p:txBody>
      </p:sp>
      <p:sp>
        <p:nvSpPr>
          <p:cNvPr id="20" name="TextBox 20"/>
          <p:cNvSpPr txBox="1"/>
          <p:nvPr/>
        </p:nvSpPr>
        <p:spPr>
          <a:xfrm>
            <a:off x="5943600" y="1958087"/>
            <a:ext cx="12270374" cy="1099275"/>
          </a:xfrm>
          <a:prstGeom prst="rect">
            <a:avLst/>
          </a:prstGeom>
        </p:spPr>
        <p:txBody>
          <a:bodyPr wrap="square" lIns="0" tIns="0" rIns="0" bIns="0" rtlCol="0" anchor="t">
            <a:spAutoFit/>
          </a:bodyPr>
          <a:lstStyle/>
          <a:p>
            <a:pPr marL="690881" lvl="1" indent="-345440">
              <a:lnSpc>
                <a:spcPts val="4416"/>
              </a:lnSpc>
              <a:buFont typeface="Arial"/>
              <a:buChar char="•"/>
            </a:pPr>
            <a:r>
              <a:rPr lang="en-US" sz="3200" dirty="0">
                <a:solidFill>
                  <a:srgbClr val="F9FCFF"/>
                </a:solidFill>
                <a:latin typeface="DM Sans"/>
              </a:rPr>
              <a:t>Cho </a:t>
            </a:r>
            <a:r>
              <a:rPr lang="en-US" sz="3200" dirty="0" err="1">
                <a:solidFill>
                  <a:srgbClr val="F9FCFF"/>
                </a:solidFill>
                <a:latin typeface="DM Sans"/>
              </a:rPr>
              <a:t>hai</a:t>
            </a:r>
            <a:r>
              <a:rPr lang="en-US" sz="3200" dirty="0">
                <a:solidFill>
                  <a:srgbClr val="F9FCFF"/>
                </a:solidFill>
                <a:latin typeface="DM Sans"/>
              </a:rPr>
              <a:t> </a:t>
            </a:r>
            <a:r>
              <a:rPr lang="en-US" sz="3200" dirty="0" err="1">
                <a:solidFill>
                  <a:srgbClr val="F9FCFF"/>
                </a:solidFill>
                <a:latin typeface="DM Sans"/>
              </a:rPr>
              <a:t>vectơ</a:t>
            </a:r>
            <a:r>
              <a:rPr lang="en-US" sz="3200" dirty="0">
                <a:solidFill>
                  <a:srgbClr val="F9FCFF"/>
                </a:solidFill>
                <a:latin typeface="DM Sans"/>
              </a:rPr>
              <a:t> </a:t>
            </a:r>
            <a:r>
              <a:rPr lang="en-US" sz="3200" dirty="0" err="1">
                <a:solidFill>
                  <a:srgbClr val="F9FCFF"/>
                </a:solidFill>
                <a:latin typeface="DM Sans"/>
              </a:rPr>
              <a:t>chứa</a:t>
            </a:r>
            <a:r>
              <a:rPr lang="en-US" sz="3200" dirty="0">
                <a:solidFill>
                  <a:srgbClr val="F9FCFF"/>
                </a:solidFill>
                <a:latin typeface="DM Sans"/>
              </a:rPr>
              <a:t> </a:t>
            </a:r>
            <a:r>
              <a:rPr lang="en-US" sz="3200" dirty="0" err="1">
                <a:solidFill>
                  <a:srgbClr val="F9FCFF"/>
                </a:solidFill>
                <a:latin typeface="DM Sans"/>
              </a:rPr>
              <a:t>các</a:t>
            </a:r>
            <a:r>
              <a:rPr lang="en-US" sz="3200" dirty="0">
                <a:solidFill>
                  <a:srgbClr val="F9FCFF"/>
                </a:solidFill>
                <a:latin typeface="DM Sans"/>
              </a:rPr>
              <a:t> </a:t>
            </a:r>
            <a:r>
              <a:rPr lang="en-US" sz="3200" dirty="0" err="1">
                <a:solidFill>
                  <a:srgbClr val="F9FCFF"/>
                </a:solidFill>
                <a:latin typeface="DM Sans"/>
              </a:rPr>
              <a:t>thuộc</a:t>
            </a:r>
            <a:r>
              <a:rPr lang="en-US" sz="3200" dirty="0">
                <a:solidFill>
                  <a:srgbClr val="F9FCFF"/>
                </a:solidFill>
                <a:latin typeface="DM Sans"/>
              </a:rPr>
              <a:t> </a:t>
            </a:r>
            <a:r>
              <a:rPr lang="en-US" sz="3200" dirty="0" err="1">
                <a:solidFill>
                  <a:srgbClr val="F9FCFF"/>
                </a:solidFill>
                <a:latin typeface="DM Sans"/>
              </a:rPr>
              <a:t>tính</a:t>
            </a:r>
            <a:r>
              <a:rPr lang="en-US" sz="3200" dirty="0">
                <a:solidFill>
                  <a:srgbClr val="F9FCFF"/>
                </a:solidFill>
                <a:latin typeface="DM Sans"/>
              </a:rPr>
              <a:t>, A </a:t>
            </a:r>
            <a:r>
              <a:rPr lang="en-US" sz="3200" dirty="0" err="1">
                <a:solidFill>
                  <a:srgbClr val="F9FCFF"/>
                </a:solidFill>
                <a:latin typeface="DM Sans"/>
              </a:rPr>
              <a:t>và</a:t>
            </a:r>
            <a:r>
              <a:rPr lang="en-US" sz="3200" dirty="0">
                <a:solidFill>
                  <a:srgbClr val="F9FCFF"/>
                </a:solidFill>
                <a:latin typeface="DM Sans"/>
              </a:rPr>
              <a:t> B, </a:t>
            </a:r>
            <a:r>
              <a:rPr lang="en-US" sz="3200" dirty="0" err="1">
                <a:solidFill>
                  <a:srgbClr val="F9FCFF"/>
                </a:solidFill>
                <a:latin typeface="DM Sans"/>
              </a:rPr>
              <a:t>độ</a:t>
            </a:r>
            <a:r>
              <a:rPr lang="en-US" sz="3200" dirty="0">
                <a:solidFill>
                  <a:srgbClr val="F9FCFF"/>
                </a:solidFill>
                <a:latin typeface="DM Sans"/>
              </a:rPr>
              <a:t> </a:t>
            </a:r>
            <a:r>
              <a:rPr lang="en-US" sz="3200" dirty="0" err="1">
                <a:solidFill>
                  <a:srgbClr val="F9FCFF"/>
                </a:solidFill>
                <a:latin typeface="DM Sans"/>
              </a:rPr>
              <a:t>tương</a:t>
            </a:r>
            <a:r>
              <a:rPr lang="en-US" sz="3200" dirty="0">
                <a:solidFill>
                  <a:srgbClr val="F9FCFF"/>
                </a:solidFill>
                <a:latin typeface="DM Sans"/>
              </a:rPr>
              <a:t> </a:t>
            </a:r>
            <a:r>
              <a:rPr lang="en-US" sz="3200" dirty="0" err="1">
                <a:solidFill>
                  <a:srgbClr val="F9FCFF"/>
                </a:solidFill>
                <a:latin typeface="DM Sans"/>
              </a:rPr>
              <a:t>tự</a:t>
            </a:r>
            <a:r>
              <a:rPr lang="en-US" sz="3200" dirty="0">
                <a:solidFill>
                  <a:srgbClr val="F9FCFF"/>
                </a:solidFill>
                <a:latin typeface="DM Sans"/>
              </a:rPr>
              <a:t> cosine, cos(θ), </a:t>
            </a:r>
            <a:r>
              <a:rPr lang="en-US" sz="3200" dirty="0" err="1">
                <a:solidFill>
                  <a:srgbClr val="F9FCFF"/>
                </a:solidFill>
                <a:latin typeface="DM Sans"/>
              </a:rPr>
              <a:t>được</a:t>
            </a:r>
            <a:r>
              <a:rPr lang="en-US" sz="3200" dirty="0">
                <a:solidFill>
                  <a:srgbClr val="F9FCFF"/>
                </a:solidFill>
                <a:latin typeface="DM Sans"/>
              </a:rPr>
              <a:t> </a:t>
            </a:r>
            <a:r>
              <a:rPr lang="en-US" sz="3200" dirty="0" err="1">
                <a:solidFill>
                  <a:srgbClr val="F9FCFF"/>
                </a:solidFill>
                <a:latin typeface="DM Sans"/>
              </a:rPr>
              <a:t>thể</a:t>
            </a:r>
            <a:r>
              <a:rPr lang="en-US" sz="3200" dirty="0">
                <a:solidFill>
                  <a:srgbClr val="F9FCFF"/>
                </a:solidFill>
                <a:latin typeface="DM Sans"/>
              </a:rPr>
              <a:t> </a:t>
            </a:r>
            <a:r>
              <a:rPr lang="en-US" sz="3200" dirty="0" err="1">
                <a:solidFill>
                  <a:srgbClr val="F9FCFF"/>
                </a:solidFill>
                <a:latin typeface="DM Sans"/>
              </a:rPr>
              <a:t>hiện</a:t>
            </a:r>
            <a:r>
              <a:rPr lang="en-US" sz="3200" dirty="0">
                <a:solidFill>
                  <a:srgbClr val="F9FCFF"/>
                </a:solidFill>
                <a:latin typeface="DM Sans"/>
              </a:rPr>
              <a:t> </a:t>
            </a:r>
            <a:r>
              <a:rPr lang="en-US" sz="3200" dirty="0" err="1">
                <a:solidFill>
                  <a:srgbClr val="F9FCFF"/>
                </a:solidFill>
                <a:latin typeface="DM Sans"/>
              </a:rPr>
              <a:t>bằng</a:t>
            </a:r>
            <a:r>
              <a:rPr lang="en-US" sz="3200" dirty="0">
                <a:solidFill>
                  <a:srgbClr val="F9FCFF"/>
                </a:solidFill>
                <a:latin typeface="DM Sans"/>
              </a:rPr>
              <a:t> </a:t>
            </a:r>
            <a:r>
              <a:rPr lang="en-US" sz="3200" dirty="0" err="1">
                <a:solidFill>
                  <a:srgbClr val="F9FCFF"/>
                </a:solidFill>
                <a:latin typeface="DM Sans"/>
              </a:rPr>
              <a:t>tích</a:t>
            </a:r>
            <a:r>
              <a:rPr lang="en-US" sz="3200" dirty="0">
                <a:solidFill>
                  <a:srgbClr val="F9FCFF"/>
                </a:solidFill>
                <a:latin typeface="DM Sans"/>
              </a:rPr>
              <a:t> </a:t>
            </a:r>
            <a:r>
              <a:rPr lang="en-US" sz="3200" dirty="0" err="1">
                <a:solidFill>
                  <a:srgbClr val="F9FCFF"/>
                </a:solidFill>
                <a:latin typeface="DM Sans"/>
              </a:rPr>
              <a:t>vô</a:t>
            </a:r>
            <a:r>
              <a:rPr lang="en-US" sz="3200" dirty="0">
                <a:solidFill>
                  <a:srgbClr val="F9FCFF"/>
                </a:solidFill>
                <a:latin typeface="DM Sans"/>
              </a:rPr>
              <a:t> </a:t>
            </a:r>
            <a:r>
              <a:rPr lang="en-US" sz="3200" dirty="0" err="1">
                <a:solidFill>
                  <a:srgbClr val="F9FCFF"/>
                </a:solidFill>
                <a:latin typeface="DM Sans"/>
              </a:rPr>
              <a:t>hướng</a:t>
            </a:r>
            <a:r>
              <a:rPr lang="en-US" sz="3200" dirty="0">
                <a:solidFill>
                  <a:srgbClr val="F9FCFF"/>
                </a:solidFill>
                <a:latin typeface="DM Sans"/>
              </a:rPr>
              <a:t> </a:t>
            </a:r>
            <a:r>
              <a:rPr lang="en-US" sz="3200" dirty="0" err="1">
                <a:solidFill>
                  <a:srgbClr val="F9FCFF"/>
                </a:solidFill>
                <a:latin typeface="DM Sans"/>
              </a:rPr>
              <a:t>và</a:t>
            </a:r>
            <a:r>
              <a:rPr lang="en-US" sz="3200" dirty="0">
                <a:solidFill>
                  <a:srgbClr val="F9FCFF"/>
                </a:solidFill>
                <a:latin typeface="DM Sans"/>
              </a:rPr>
              <a:t> </a:t>
            </a:r>
            <a:r>
              <a:rPr lang="en-US" sz="3200" dirty="0" err="1">
                <a:solidFill>
                  <a:srgbClr val="F9FCFF"/>
                </a:solidFill>
                <a:latin typeface="DM Sans"/>
              </a:rPr>
              <a:t>độ</a:t>
            </a:r>
            <a:r>
              <a:rPr lang="en-US" sz="3200" dirty="0">
                <a:solidFill>
                  <a:srgbClr val="F9FCFF"/>
                </a:solidFill>
                <a:latin typeface="DM Sans"/>
              </a:rPr>
              <a:t> </a:t>
            </a:r>
            <a:r>
              <a:rPr lang="en-US" sz="3200" dirty="0" err="1">
                <a:solidFill>
                  <a:srgbClr val="F9FCFF"/>
                </a:solidFill>
                <a:latin typeface="DM Sans"/>
              </a:rPr>
              <a:t>lớn</a:t>
            </a:r>
            <a:r>
              <a:rPr lang="en-US" sz="3200" dirty="0">
                <a:solidFill>
                  <a:srgbClr val="F9FCFF"/>
                </a:solidFill>
                <a:latin typeface="DM Sans"/>
              </a:rPr>
              <a:t> </a:t>
            </a:r>
            <a:r>
              <a:rPr lang="en-US" sz="3200" dirty="0" err="1">
                <a:solidFill>
                  <a:srgbClr val="F9FCFF"/>
                </a:solidFill>
                <a:latin typeface="DM Sans"/>
              </a:rPr>
              <a:t>là</a:t>
            </a:r>
            <a:r>
              <a:rPr lang="en-US" sz="3200" dirty="0">
                <a:solidFill>
                  <a:srgbClr val="F9FCFF"/>
                </a:solidFill>
                <a:latin typeface="DM Sans"/>
              </a:rPr>
              <a:t> : </a:t>
            </a:r>
          </a:p>
        </p:txBody>
      </p:sp>
      <p:sp>
        <p:nvSpPr>
          <p:cNvPr id="21" name="TextBox 21"/>
          <p:cNvSpPr txBox="1"/>
          <p:nvPr/>
        </p:nvSpPr>
        <p:spPr>
          <a:xfrm>
            <a:off x="7094595" y="7452894"/>
            <a:ext cx="9989127" cy="503201"/>
          </a:xfrm>
          <a:prstGeom prst="rect">
            <a:avLst/>
          </a:prstGeom>
        </p:spPr>
        <p:txBody>
          <a:bodyPr lIns="0" tIns="0" rIns="0" bIns="0" rtlCol="0" anchor="t">
            <a:spAutoFit/>
          </a:bodyPr>
          <a:lstStyle/>
          <a:p>
            <a:pPr algn="ctr">
              <a:lnSpc>
                <a:spcPts val="4123"/>
              </a:lnSpc>
              <a:spcBef>
                <a:spcPct val="0"/>
              </a:spcBef>
            </a:pPr>
            <a:r>
              <a:rPr lang="en-US" sz="2987">
                <a:solidFill>
                  <a:srgbClr val="F9FCFF"/>
                </a:solidFill>
                <a:latin typeface="DM Sans"/>
              </a:rPr>
              <a:t>( Với Ai và Bi là thành phần của vector A và B tương ứng)</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grpSp>
        <p:nvGrpSpPr>
          <p:cNvPr id="5" name="Group 5"/>
          <p:cNvGrpSpPr>
            <a:grpSpLocks noChangeAspect="1"/>
          </p:cNvGrpSpPr>
          <p:nvPr/>
        </p:nvGrpSpPr>
        <p:grpSpPr>
          <a:xfrm>
            <a:off x="-477949" y="0"/>
            <a:ext cx="6858000" cy="10287000"/>
            <a:chOff x="0" y="0"/>
            <a:chExt cx="6350000" cy="9525000"/>
          </a:xfrm>
        </p:grpSpPr>
        <p:sp>
          <p:nvSpPr>
            <p:cNvPr id="6" name="Freeform 6"/>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 r="-62"/>
              </a:stretch>
            </a:blipFill>
          </p:spPr>
        </p:sp>
      </p:grpSp>
      <p:sp>
        <p:nvSpPr>
          <p:cNvPr id="7" name="Freeform 7"/>
          <p:cNvSpPr/>
          <p:nvPr/>
        </p:nvSpPr>
        <p:spPr>
          <a:xfrm>
            <a:off x="7096182" y="1485900"/>
            <a:ext cx="9623537" cy="152400"/>
          </a:xfrm>
          <a:custGeom>
            <a:avLst/>
            <a:gdLst/>
            <a:ahLst/>
            <a:cxnLst/>
            <a:rect l="l" t="t" r="r" b="b"/>
            <a:pathLst>
              <a:path w="4143225" h="217519">
                <a:moveTo>
                  <a:pt x="0" y="0"/>
                </a:moveTo>
                <a:lnTo>
                  <a:pt x="4143224" y="0"/>
                </a:lnTo>
                <a:lnTo>
                  <a:pt x="4143224" y="217519"/>
                </a:lnTo>
                <a:lnTo>
                  <a:pt x="0" y="217519"/>
                </a:lnTo>
                <a:lnTo>
                  <a:pt x="0" y="0"/>
                </a:lnTo>
                <a:close/>
              </a:path>
            </a:pathLst>
          </a:custGeom>
          <a:blipFill>
            <a:blip r:embed="rId3"/>
            <a:stretch>
              <a:fillRect/>
            </a:stretch>
          </a:blipFill>
        </p:spPr>
      </p:sp>
      <p:sp>
        <p:nvSpPr>
          <p:cNvPr id="8" name="TextBox 8"/>
          <p:cNvSpPr txBox="1"/>
          <p:nvPr/>
        </p:nvSpPr>
        <p:spPr>
          <a:xfrm>
            <a:off x="6926433" y="642035"/>
            <a:ext cx="9913767" cy="681405"/>
          </a:xfrm>
          <a:prstGeom prst="rect">
            <a:avLst/>
          </a:prstGeom>
        </p:spPr>
        <p:txBody>
          <a:bodyPr wrap="square" lIns="0" tIns="0" rIns="0" bIns="0" rtlCol="0" anchor="t">
            <a:spAutoFit/>
          </a:bodyPr>
          <a:lstStyle/>
          <a:p>
            <a:pPr algn="ctr">
              <a:lnSpc>
                <a:spcPts val="5641"/>
              </a:lnSpc>
              <a:spcBef>
                <a:spcPct val="0"/>
              </a:spcBef>
            </a:pPr>
            <a:r>
              <a:rPr lang="vi-VN" sz="4087" dirty="0">
                <a:solidFill>
                  <a:srgbClr val="FFFFFF"/>
                </a:solidFill>
                <a:latin typeface="DM Sans"/>
              </a:rPr>
              <a:t>ĐỘ TƯƠNG </a:t>
            </a:r>
            <a:r>
              <a:rPr lang="vi-VN" sz="4087">
                <a:solidFill>
                  <a:srgbClr val="FFFFFF"/>
                </a:solidFill>
                <a:latin typeface="DM Sans"/>
              </a:rPr>
              <a:t>TỰ COSINE</a:t>
            </a:r>
            <a:r>
              <a:rPr lang="en-US" sz="4087" dirty="0">
                <a:solidFill>
                  <a:srgbClr val="FFFFFF"/>
                </a:solidFill>
                <a:latin typeface="DM Sans"/>
              </a:rPr>
              <a:t> </a:t>
            </a:r>
            <a:r>
              <a:rPr lang="vi-VN" sz="4087" dirty="0">
                <a:solidFill>
                  <a:srgbClr val="FFFFFF"/>
                </a:solidFill>
                <a:latin typeface="DM Sans"/>
              </a:rPr>
              <a:t>TRONG HỌC MÁY</a:t>
            </a:r>
            <a:endParaRPr lang="en-US" sz="4400" b="1" dirty="0">
              <a:solidFill>
                <a:srgbClr val="FFFFFF"/>
              </a:solidFill>
              <a:latin typeface="DM Sans"/>
            </a:endParaRPr>
          </a:p>
        </p:txBody>
      </p:sp>
      <p:sp>
        <p:nvSpPr>
          <p:cNvPr id="9" name="TextBox 9"/>
          <p:cNvSpPr txBox="1"/>
          <p:nvPr/>
        </p:nvSpPr>
        <p:spPr>
          <a:xfrm>
            <a:off x="6477000" y="2400300"/>
            <a:ext cx="11597163" cy="6974730"/>
          </a:xfrm>
          <a:prstGeom prst="rect">
            <a:avLst/>
          </a:prstGeom>
        </p:spPr>
        <p:txBody>
          <a:bodyPr wrap="square" lIns="0" tIns="0" rIns="0" bIns="0" rtlCol="0" anchor="t">
            <a:spAutoFit/>
          </a:bodyPr>
          <a:lstStyle/>
          <a:p>
            <a:pPr marL="604524" lvl="1" indent="-302262">
              <a:lnSpc>
                <a:spcPts val="3864"/>
              </a:lnSpc>
              <a:buFont typeface="Arial"/>
              <a:buChar char="•"/>
            </a:pPr>
            <a:r>
              <a:rPr lang="en-US" sz="2800" dirty="0" err="1">
                <a:solidFill>
                  <a:srgbClr val="FFFFFF"/>
                </a:solidFill>
                <a:latin typeface="DM Sans"/>
              </a:rPr>
              <a:t>Độ</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tự</a:t>
            </a:r>
            <a:r>
              <a:rPr lang="en-US" sz="2800" dirty="0">
                <a:solidFill>
                  <a:srgbClr val="FFFFFF"/>
                </a:solidFill>
                <a:latin typeface="DM Sans"/>
              </a:rPr>
              <a:t> cosine </a:t>
            </a:r>
            <a:r>
              <a:rPr lang="en-US" sz="2800" dirty="0" err="1">
                <a:solidFill>
                  <a:srgbClr val="FFFFFF"/>
                </a:solidFill>
                <a:latin typeface="DM Sans"/>
              </a:rPr>
              <a:t>được</a:t>
            </a:r>
            <a:r>
              <a:rPr lang="en-US" sz="2800" dirty="0">
                <a:solidFill>
                  <a:srgbClr val="FFFFFF"/>
                </a:solidFill>
                <a:latin typeface="DM Sans"/>
              </a:rPr>
              <a:t> </a:t>
            </a:r>
            <a:r>
              <a:rPr lang="en-US" sz="2800" dirty="0" err="1">
                <a:solidFill>
                  <a:srgbClr val="FFFFFF"/>
                </a:solidFill>
                <a:latin typeface="DM Sans"/>
              </a:rPr>
              <a:t>sử</a:t>
            </a:r>
            <a:r>
              <a:rPr lang="en-US" sz="2800" dirty="0">
                <a:solidFill>
                  <a:srgbClr val="FFFFFF"/>
                </a:solidFill>
                <a:latin typeface="DM Sans"/>
              </a:rPr>
              <a:t> </a:t>
            </a:r>
            <a:r>
              <a:rPr lang="en-US" sz="2800" dirty="0" err="1">
                <a:solidFill>
                  <a:srgbClr val="FFFFFF"/>
                </a:solidFill>
                <a:latin typeface="DM Sans"/>
              </a:rPr>
              <a:t>dụng</a:t>
            </a:r>
            <a:r>
              <a:rPr lang="en-US" sz="2800" dirty="0">
                <a:solidFill>
                  <a:srgbClr val="FFFFFF"/>
                </a:solidFill>
                <a:latin typeface="DM Sans"/>
              </a:rPr>
              <a:t> </a:t>
            </a:r>
            <a:r>
              <a:rPr lang="en-US" sz="2800" dirty="0" err="1">
                <a:solidFill>
                  <a:srgbClr val="FFFFFF"/>
                </a:solidFill>
                <a:latin typeface="DM Sans"/>
              </a:rPr>
              <a:t>để</a:t>
            </a:r>
            <a:r>
              <a:rPr lang="en-US" sz="2800" dirty="0">
                <a:solidFill>
                  <a:srgbClr val="FFFFFF"/>
                </a:solidFill>
                <a:latin typeface="DM Sans"/>
              </a:rPr>
              <a:t> </a:t>
            </a:r>
            <a:r>
              <a:rPr lang="en-US" sz="2800" dirty="0" err="1">
                <a:solidFill>
                  <a:srgbClr val="FFFFFF"/>
                </a:solidFill>
                <a:latin typeface="DM Sans"/>
              </a:rPr>
              <a:t>tìm</a:t>
            </a:r>
            <a:r>
              <a:rPr lang="en-US" sz="2800" dirty="0">
                <a:solidFill>
                  <a:srgbClr val="FFFFFF"/>
                </a:solidFill>
                <a:latin typeface="DM Sans"/>
              </a:rPr>
              <a:t> </a:t>
            </a:r>
            <a:r>
              <a:rPr lang="en-US" sz="2800" dirty="0" err="1">
                <a:solidFill>
                  <a:srgbClr val="FFFFFF"/>
                </a:solidFill>
                <a:latin typeface="DM Sans"/>
              </a:rPr>
              <a:t>ra</a:t>
            </a:r>
            <a:r>
              <a:rPr lang="en-US" sz="2800" dirty="0">
                <a:solidFill>
                  <a:srgbClr val="FFFFFF"/>
                </a:solidFill>
                <a:latin typeface="DM Sans"/>
              </a:rPr>
              <a:t> </a:t>
            </a:r>
            <a:r>
              <a:rPr lang="en-US" sz="2800" dirty="0" err="1">
                <a:solidFill>
                  <a:srgbClr val="FFFFFF"/>
                </a:solidFill>
                <a:latin typeface="DM Sans"/>
              </a:rPr>
              <a:t>điểm</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đồng</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hai</a:t>
            </a:r>
            <a:r>
              <a:rPr lang="en-US" sz="2800" dirty="0">
                <a:solidFill>
                  <a:srgbClr val="FFFFFF"/>
                </a:solidFill>
                <a:latin typeface="DM Sans"/>
              </a:rPr>
              <a:t> </a:t>
            </a:r>
            <a:r>
              <a:rPr lang="en-US" sz="2800" dirty="0" err="1">
                <a:solidFill>
                  <a:srgbClr val="FFFFFF"/>
                </a:solidFill>
                <a:latin typeface="DM Sans"/>
              </a:rPr>
              <a:t>tài</a:t>
            </a:r>
            <a:r>
              <a:rPr lang="en-US" sz="2800" dirty="0">
                <a:solidFill>
                  <a:srgbClr val="FFFFFF"/>
                </a:solidFill>
                <a:latin typeface="DM Sans"/>
              </a:rPr>
              <a:t> </a:t>
            </a:r>
            <a:r>
              <a:rPr lang="en-US" sz="2800" dirty="0" err="1">
                <a:solidFill>
                  <a:srgbClr val="FFFFFF"/>
                </a:solidFill>
                <a:latin typeface="DM Sans"/>
              </a:rPr>
              <a:t>liệu</a:t>
            </a:r>
            <a:r>
              <a:rPr lang="en-US" sz="2800" dirty="0">
                <a:solidFill>
                  <a:srgbClr val="FFFFFF"/>
                </a:solidFill>
                <a:latin typeface="DM Sans"/>
              </a:rPr>
              <a:t>. </a:t>
            </a:r>
            <a:r>
              <a:rPr lang="en-US" sz="2800" dirty="0" err="1">
                <a:solidFill>
                  <a:srgbClr val="FFFFFF"/>
                </a:solidFill>
                <a:latin typeface="DM Sans"/>
              </a:rPr>
              <a:t>Nó</a:t>
            </a:r>
            <a:r>
              <a:rPr lang="en-US" sz="2800" dirty="0">
                <a:solidFill>
                  <a:srgbClr val="FFFFFF"/>
                </a:solidFill>
                <a:latin typeface="DM Sans"/>
              </a:rPr>
              <a:t> </a:t>
            </a:r>
            <a:r>
              <a:rPr lang="en-US" sz="2800" dirty="0" err="1">
                <a:solidFill>
                  <a:srgbClr val="FFFFFF"/>
                </a:solidFill>
                <a:latin typeface="DM Sans"/>
              </a:rPr>
              <a:t>thực</a:t>
            </a:r>
            <a:r>
              <a:rPr lang="en-US" sz="2800" dirty="0">
                <a:solidFill>
                  <a:srgbClr val="FFFFFF"/>
                </a:solidFill>
                <a:latin typeface="DM Sans"/>
              </a:rPr>
              <a:t> </a:t>
            </a:r>
            <a:r>
              <a:rPr lang="en-US" sz="2800" dirty="0" err="1">
                <a:solidFill>
                  <a:srgbClr val="FFFFFF"/>
                </a:solidFill>
                <a:latin typeface="DM Sans"/>
              </a:rPr>
              <a:t>hiện</a:t>
            </a:r>
            <a:r>
              <a:rPr lang="en-US" sz="2800" dirty="0">
                <a:solidFill>
                  <a:srgbClr val="FFFFFF"/>
                </a:solidFill>
                <a:latin typeface="DM Sans"/>
              </a:rPr>
              <a:t> </a:t>
            </a:r>
            <a:r>
              <a:rPr lang="en-US" sz="2800" dirty="0" err="1">
                <a:solidFill>
                  <a:srgbClr val="FFFFFF"/>
                </a:solidFill>
                <a:latin typeface="DM Sans"/>
              </a:rPr>
              <a:t>điều</a:t>
            </a:r>
            <a:r>
              <a:rPr lang="en-US" sz="2800" dirty="0">
                <a:solidFill>
                  <a:srgbClr val="FFFFFF"/>
                </a:solidFill>
                <a:latin typeface="DM Sans"/>
              </a:rPr>
              <a:t> </a:t>
            </a:r>
            <a:r>
              <a:rPr lang="en-US" sz="2800" dirty="0" err="1">
                <a:solidFill>
                  <a:srgbClr val="FFFFFF"/>
                </a:solidFill>
                <a:latin typeface="DM Sans"/>
              </a:rPr>
              <a:t>này</a:t>
            </a:r>
            <a:r>
              <a:rPr lang="en-US" sz="2800" dirty="0">
                <a:solidFill>
                  <a:srgbClr val="FFFFFF"/>
                </a:solidFill>
                <a:latin typeface="DM Sans"/>
              </a:rPr>
              <a:t> </a:t>
            </a:r>
            <a:r>
              <a:rPr lang="en-US" sz="2800" dirty="0" err="1">
                <a:solidFill>
                  <a:srgbClr val="FFFFFF"/>
                </a:solidFill>
                <a:latin typeface="DM Sans"/>
              </a:rPr>
              <a:t>bằng</a:t>
            </a:r>
            <a:r>
              <a:rPr lang="en-US" sz="2800" dirty="0">
                <a:solidFill>
                  <a:srgbClr val="FFFFFF"/>
                </a:solidFill>
                <a:latin typeface="DM Sans"/>
              </a:rPr>
              <a:t> </a:t>
            </a:r>
            <a:r>
              <a:rPr lang="en-US" sz="2800" dirty="0" err="1">
                <a:solidFill>
                  <a:srgbClr val="FFFFFF"/>
                </a:solidFill>
                <a:latin typeface="DM Sans"/>
              </a:rPr>
              <a:t>cách</a:t>
            </a:r>
            <a:r>
              <a:rPr lang="en-US" sz="2800" dirty="0">
                <a:solidFill>
                  <a:srgbClr val="FFFFFF"/>
                </a:solidFill>
                <a:latin typeface="DM Sans"/>
              </a:rPr>
              <a:t> </a:t>
            </a:r>
            <a:r>
              <a:rPr lang="en-US" sz="2800" dirty="0" err="1">
                <a:solidFill>
                  <a:srgbClr val="FFFFFF"/>
                </a:solidFill>
                <a:latin typeface="DM Sans"/>
              </a:rPr>
              <a:t>tính</a:t>
            </a:r>
            <a:r>
              <a:rPr lang="en-US" sz="2800" dirty="0">
                <a:solidFill>
                  <a:srgbClr val="FFFFFF"/>
                </a:solidFill>
                <a:latin typeface="DM Sans"/>
              </a:rPr>
              <a:t> </a:t>
            </a:r>
            <a:r>
              <a:rPr lang="en-US" sz="2800" dirty="0" err="1">
                <a:solidFill>
                  <a:srgbClr val="FFFFFF"/>
                </a:solidFill>
                <a:latin typeface="DM Sans"/>
              </a:rPr>
              <a:t>điểm</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tự</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các</a:t>
            </a:r>
            <a:r>
              <a:rPr lang="en-US" sz="2800" dirty="0">
                <a:solidFill>
                  <a:srgbClr val="FFFFFF"/>
                </a:solidFill>
                <a:latin typeface="DM Sans"/>
              </a:rPr>
              <a:t> </a:t>
            </a:r>
            <a:r>
              <a:rPr lang="en-US" sz="2800" dirty="0" err="1">
                <a:solidFill>
                  <a:srgbClr val="FFFFFF"/>
                </a:solidFill>
                <a:latin typeface="DM Sans"/>
              </a:rPr>
              <a:t>vectơ</a:t>
            </a:r>
            <a:r>
              <a:rPr lang="en-US" sz="2800" dirty="0">
                <a:solidFill>
                  <a:srgbClr val="FFFFFF"/>
                </a:solidFill>
                <a:latin typeface="DM Sans"/>
              </a:rPr>
              <a:t>, </a:t>
            </a:r>
            <a:r>
              <a:rPr lang="en-US" sz="2800" dirty="0" err="1">
                <a:solidFill>
                  <a:srgbClr val="FFFFFF"/>
                </a:solidFill>
                <a:latin typeface="DM Sans"/>
              </a:rPr>
              <a:t>được</a:t>
            </a:r>
            <a:r>
              <a:rPr lang="en-US" sz="2800" dirty="0">
                <a:solidFill>
                  <a:srgbClr val="FFFFFF"/>
                </a:solidFill>
                <a:latin typeface="DM Sans"/>
              </a:rPr>
              <a:t> </a:t>
            </a:r>
            <a:r>
              <a:rPr lang="en-US" sz="2800" dirty="0" err="1">
                <a:solidFill>
                  <a:srgbClr val="FFFFFF"/>
                </a:solidFill>
                <a:latin typeface="DM Sans"/>
              </a:rPr>
              <a:t>thực</a:t>
            </a:r>
            <a:r>
              <a:rPr lang="en-US" sz="2800" dirty="0">
                <a:solidFill>
                  <a:srgbClr val="FFFFFF"/>
                </a:solidFill>
                <a:latin typeface="DM Sans"/>
              </a:rPr>
              <a:t> </a:t>
            </a:r>
            <a:r>
              <a:rPr lang="en-US" sz="2800" dirty="0" err="1">
                <a:solidFill>
                  <a:srgbClr val="FFFFFF"/>
                </a:solidFill>
                <a:latin typeface="DM Sans"/>
              </a:rPr>
              <a:t>hiện</a:t>
            </a:r>
            <a:r>
              <a:rPr lang="en-US" sz="2800" dirty="0">
                <a:solidFill>
                  <a:srgbClr val="FFFFFF"/>
                </a:solidFill>
                <a:latin typeface="DM Sans"/>
              </a:rPr>
              <a:t> </a:t>
            </a:r>
            <a:r>
              <a:rPr lang="en-US" sz="2800" dirty="0" err="1">
                <a:solidFill>
                  <a:srgbClr val="FFFFFF"/>
                </a:solidFill>
                <a:latin typeface="DM Sans"/>
              </a:rPr>
              <a:t>bằng</a:t>
            </a:r>
            <a:r>
              <a:rPr lang="en-US" sz="2800" dirty="0">
                <a:solidFill>
                  <a:srgbClr val="FFFFFF"/>
                </a:solidFill>
                <a:latin typeface="DM Sans"/>
              </a:rPr>
              <a:t> </a:t>
            </a:r>
            <a:r>
              <a:rPr lang="en-US" sz="2800" dirty="0" err="1">
                <a:solidFill>
                  <a:srgbClr val="FFFFFF"/>
                </a:solidFill>
                <a:latin typeface="DM Sans"/>
              </a:rPr>
              <a:t>cách</a:t>
            </a:r>
            <a:r>
              <a:rPr lang="en-US" sz="2800" dirty="0">
                <a:solidFill>
                  <a:srgbClr val="FFFFFF"/>
                </a:solidFill>
                <a:latin typeface="DM Sans"/>
              </a:rPr>
              <a:t> </a:t>
            </a:r>
            <a:r>
              <a:rPr lang="en-US" sz="2800" dirty="0" err="1">
                <a:solidFill>
                  <a:srgbClr val="FFFFFF"/>
                </a:solidFill>
                <a:latin typeface="DM Sans"/>
              </a:rPr>
              <a:t>tìm</a:t>
            </a:r>
            <a:r>
              <a:rPr lang="en-US" sz="2800" dirty="0">
                <a:solidFill>
                  <a:srgbClr val="FFFFFF"/>
                </a:solidFill>
                <a:latin typeface="DM Sans"/>
              </a:rPr>
              <a:t> </a:t>
            </a:r>
            <a:r>
              <a:rPr lang="en-US" sz="2800" dirty="0" err="1">
                <a:solidFill>
                  <a:srgbClr val="FFFFFF"/>
                </a:solidFill>
                <a:latin typeface="DM Sans"/>
              </a:rPr>
              <a:t>các</a:t>
            </a:r>
            <a:r>
              <a:rPr lang="en-US" sz="2800" dirty="0">
                <a:solidFill>
                  <a:srgbClr val="FFFFFF"/>
                </a:solidFill>
                <a:latin typeface="DM Sans"/>
              </a:rPr>
              <a:t> </a:t>
            </a:r>
            <a:r>
              <a:rPr lang="en-US" sz="2800" dirty="0" err="1">
                <a:solidFill>
                  <a:srgbClr val="FFFFFF"/>
                </a:solidFill>
                <a:latin typeface="DM Sans"/>
              </a:rPr>
              <a:t>góc</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chúng</a:t>
            </a:r>
            <a:r>
              <a:rPr lang="en-US" sz="2800" dirty="0">
                <a:solidFill>
                  <a:srgbClr val="FFFFFF"/>
                </a:solidFill>
                <a:latin typeface="DM Sans"/>
              </a:rPr>
              <a:t>. </a:t>
            </a:r>
            <a:r>
              <a:rPr lang="en-US" sz="2800" dirty="0" err="1">
                <a:solidFill>
                  <a:srgbClr val="FFFFFF"/>
                </a:solidFill>
                <a:latin typeface="DM Sans"/>
              </a:rPr>
              <a:t>Phạm</a:t>
            </a:r>
            <a:r>
              <a:rPr lang="en-US" sz="2800" dirty="0">
                <a:solidFill>
                  <a:srgbClr val="FFFFFF"/>
                </a:solidFill>
                <a:latin typeface="DM Sans"/>
              </a:rPr>
              <a:t> vi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đồng</a:t>
            </a:r>
            <a:r>
              <a:rPr lang="en-US" sz="2800" dirty="0">
                <a:solidFill>
                  <a:srgbClr val="FFFFFF"/>
                </a:solidFill>
                <a:latin typeface="DM Sans"/>
              </a:rPr>
              <a:t> </a:t>
            </a:r>
            <a:r>
              <a:rPr lang="en-US" sz="2800" dirty="0" err="1">
                <a:solidFill>
                  <a:srgbClr val="FFFFFF"/>
                </a:solidFill>
                <a:latin typeface="DM Sans"/>
              </a:rPr>
              <a:t>nằm</a:t>
            </a:r>
            <a:r>
              <a:rPr lang="en-US" sz="2800" dirty="0">
                <a:solidFill>
                  <a:srgbClr val="FFFFFF"/>
                </a:solidFill>
                <a:latin typeface="DM Sans"/>
              </a:rPr>
              <a:t> </a:t>
            </a:r>
            <a:r>
              <a:rPr lang="en-US" sz="2800" dirty="0" err="1">
                <a:solidFill>
                  <a:srgbClr val="FFFFFF"/>
                </a:solidFill>
                <a:latin typeface="DM Sans"/>
              </a:rPr>
              <a:t>trong</a:t>
            </a:r>
            <a:r>
              <a:rPr lang="en-US" sz="2800" dirty="0">
                <a:solidFill>
                  <a:srgbClr val="FFFFFF"/>
                </a:solidFill>
                <a:latin typeface="DM Sans"/>
              </a:rPr>
              <a:t> </a:t>
            </a:r>
            <a:r>
              <a:rPr lang="en-US" sz="2800" dirty="0" err="1">
                <a:solidFill>
                  <a:srgbClr val="FFFFFF"/>
                </a:solidFill>
                <a:latin typeface="DM Sans"/>
              </a:rPr>
              <a:t>khoảng</a:t>
            </a:r>
            <a:r>
              <a:rPr lang="en-US" sz="2800" dirty="0">
                <a:solidFill>
                  <a:srgbClr val="FFFFFF"/>
                </a:solidFill>
                <a:latin typeface="DM Sans"/>
              </a:rPr>
              <a:t> </a:t>
            </a:r>
            <a:r>
              <a:rPr lang="en-US" sz="2800" dirty="0" err="1">
                <a:solidFill>
                  <a:srgbClr val="FFFFFF"/>
                </a:solidFill>
                <a:latin typeface="DM Sans"/>
              </a:rPr>
              <a:t>từ</a:t>
            </a:r>
            <a:r>
              <a:rPr lang="en-US" sz="2800" dirty="0">
                <a:solidFill>
                  <a:srgbClr val="FFFFFF"/>
                </a:solidFill>
                <a:latin typeface="DM Sans"/>
              </a:rPr>
              <a:t> 0 </a:t>
            </a:r>
            <a:r>
              <a:rPr lang="en-US" sz="2800" dirty="0" err="1">
                <a:solidFill>
                  <a:srgbClr val="FFFFFF"/>
                </a:solidFill>
                <a:latin typeface="DM Sans"/>
              </a:rPr>
              <a:t>đến</a:t>
            </a:r>
            <a:r>
              <a:rPr lang="en-US" sz="2800" dirty="0">
                <a:solidFill>
                  <a:srgbClr val="FFFFFF"/>
                </a:solidFill>
                <a:latin typeface="DM Sans"/>
              </a:rPr>
              <a:t> 1. </a:t>
            </a:r>
            <a:r>
              <a:rPr lang="en-US" sz="2800" dirty="0" err="1">
                <a:solidFill>
                  <a:srgbClr val="FFFFFF"/>
                </a:solidFill>
                <a:latin typeface="DM Sans"/>
              </a:rPr>
              <a:t>Nếu</a:t>
            </a:r>
            <a:r>
              <a:rPr lang="en-US" sz="2800" dirty="0">
                <a:solidFill>
                  <a:srgbClr val="FFFFFF"/>
                </a:solidFill>
                <a:latin typeface="DM Sans"/>
              </a:rPr>
              <a:t> </a:t>
            </a:r>
            <a:r>
              <a:rPr lang="en-US" sz="2800" dirty="0" err="1">
                <a:solidFill>
                  <a:srgbClr val="FFFFFF"/>
                </a:solidFill>
                <a:latin typeface="DM Sans"/>
              </a:rPr>
              <a:t>giá</a:t>
            </a:r>
            <a:r>
              <a:rPr lang="en-US" sz="2800" dirty="0">
                <a:solidFill>
                  <a:srgbClr val="FFFFFF"/>
                </a:solidFill>
                <a:latin typeface="DM Sans"/>
              </a:rPr>
              <a:t> </a:t>
            </a:r>
            <a:r>
              <a:rPr lang="en-US" sz="2800" dirty="0" err="1">
                <a:solidFill>
                  <a:srgbClr val="FFFFFF"/>
                </a:solidFill>
                <a:latin typeface="DM Sans"/>
              </a:rPr>
              <a:t>trị</a:t>
            </a:r>
            <a:r>
              <a:rPr lang="en-US" sz="2800" dirty="0">
                <a:solidFill>
                  <a:srgbClr val="FFFFFF"/>
                </a:solidFill>
                <a:latin typeface="DM Sans"/>
              </a:rPr>
              <a:t> </a:t>
            </a:r>
            <a:r>
              <a:rPr lang="en-US" sz="2800" dirty="0" err="1">
                <a:solidFill>
                  <a:srgbClr val="FFFFFF"/>
                </a:solidFill>
                <a:latin typeface="DM Sans"/>
              </a:rPr>
              <a:t>điểm</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đồng</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hai</a:t>
            </a:r>
            <a:r>
              <a:rPr lang="en-US" sz="2800" dirty="0">
                <a:solidFill>
                  <a:srgbClr val="FFFFFF"/>
                </a:solidFill>
                <a:latin typeface="DM Sans"/>
              </a:rPr>
              <a:t> </a:t>
            </a:r>
            <a:r>
              <a:rPr lang="en-US" sz="2800" dirty="0" err="1">
                <a:solidFill>
                  <a:srgbClr val="FFFFFF"/>
                </a:solidFill>
                <a:latin typeface="DM Sans"/>
              </a:rPr>
              <a:t>vectơ</a:t>
            </a:r>
            <a:r>
              <a:rPr lang="en-US" sz="2800" dirty="0">
                <a:solidFill>
                  <a:srgbClr val="FFFFFF"/>
                </a:solidFill>
                <a:latin typeface="DM Sans"/>
              </a:rPr>
              <a:t> </a:t>
            </a:r>
            <a:r>
              <a:rPr lang="en-US" sz="2800" dirty="0" err="1">
                <a:solidFill>
                  <a:srgbClr val="FFFFFF"/>
                </a:solidFill>
                <a:latin typeface="DM Sans"/>
              </a:rPr>
              <a:t>là</a:t>
            </a:r>
            <a:r>
              <a:rPr lang="en-US" sz="2800" dirty="0">
                <a:solidFill>
                  <a:srgbClr val="FFFFFF"/>
                </a:solidFill>
                <a:latin typeface="DM Sans"/>
              </a:rPr>
              <a:t> 1, </a:t>
            </a:r>
            <a:r>
              <a:rPr lang="en-US" sz="2800" dirty="0" err="1">
                <a:solidFill>
                  <a:srgbClr val="FFFFFF"/>
                </a:solidFill>
                <a:latin typeface="DM Sans"/>
              </a:rPr>
              <a:t>điều</a:t>
            </a:r>
            <a:r>
              <a:rPr lang="en-US" sz="2800" dirty="0">
                <a:solidFill>
                  <a:srgbClr val="FFFFFF"/>
                </a:solidFill>
                <a:latin typeface="DM Sans"/>
              </a:rPr>
              <a:t> </a:t>
            </a:r>
            <a:r>
              <a:rPr lang="en-US" sz="2800" dirty="0" err="1">
                <a:solidFill>
                  <a:srgbClr val="FFFFFF"/>
                </a:solidFill>
                <a:latin typeface="DM Sans"/>
              </a:rPr>
              <a:t>đó</a:t>
            </a:r>
            <a:r>
              <a:rPr lang="en-US" sz="2800" dirty="0">
                <a:solidFill>
                  <a:srgbClr val="FFFFFF"/>
                </a:solidFill>
                <a:latin typeface="DM Sans"/>
              </a:rPr>
              <a:t> </a:t>
            </a:r>
            <a:r>
              <a:rPr lang="en-US" sz="2800" dirty="0" err="1">
                <a:solidFill>
                  <a:srgbClr val="FFFFFF"/>
                </a:solidFill>
                <a:latin typeface="DM Sans"/>
              </a:rPr>
              <a:t>có</a:t>
            </a:r>
            <a:r>
              <a:rPr lang="en-US" sz="2800" dirty="0">
                <a:solidFill>
                  <a:srgbClr val="FFFFFF"/>
                </a:solidFill>
                <a:latin typeface="DM Sans"/>
              </a:rPr>
              <a:t> </a:t>
            </a:r>
            <a:r>
              <a:rPr lang="en-US" sz="2800" dirty="0" err="1">
                <a:solidFill>
                  <a:srgbClr val="FFFFFF"/>
                </a:solidFill>
                <a:latin typeface="DM Sans"/>
              </a:rPr>
              <a:t>nghĩa</a:t>
            </a:r>
            <a:r>
              <a:rPr lang="en-US" sz="2800" dirty="0">
                <a:solidFill>
                  <a:srgbClr val="FFFFFF"/>
                </a:solidFill>
                <a:latin typeface="DM Sans"/>
              </a:rPr>
              <a:t> </a:t>
            </a:r>
            <a:r>
              <a:rPr lang="en-US" sz="2800" dirty="0" err="1">
                <a:solidFill>
                  <a:srgbClr val="FFFFFF"/>
                </a:solidFill>
                <a:latin typeface="DM Sans"/>
              </a:rPr>
              <a:t>là</a:t>
            </a:r>
            <a:r>
              <a:rPr lang="en-US" sz="2800" dirty="0">
                <a:solidFill>
                  <a:srgbClr val="FFFFFF"/>
                </a:solidFill>
                <a:latin typeface="DM Sans"/>
              </a:rPr>
              <a:t> </a:t>
            </a:r>
            <a:r>
              <a:rPr lang="en-US" sz="2800" dirty="0" err="1">
                <a:solidFill>
                  <a:srgbClr val="FFFFFF"/>
                </a:solidFill>
                <a:latin typeface="DM Sans"/>
              </a:rPr>
              <a:t>có</a:t>
            </a:r>
            <a:r>
              <a:rPr lang="en-US" sz="2800" dirty="0">
                <a:solidFill>
                  <a:srgbClr val="FFFFFF"/>
                </a:solidFill>
                <a:latin typeface="DM Sans"/>
              </a:rPr>
              <a:t> </a:t>
            </a:r>
            <a:r>
              <a:rPr lang="en-US" sz="2800" dirty="0" err="1">
                <a:solidFill>
                  <a:srgbClr val="FFFFFF"/>
                </a:solidFill>
                <a:latin typeface="DM Sans"/>
              </a:rPr>
              <a:t>sự</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đồng</a:t>
            </a:r>
            <a:r>
              <a:rPr lang="en-US" sz="2800" dirty="0">
                <a:solidFill>
                  <a:srgbClr val="FFFFFF"/>
                </a:solidFill>
                <a:latin typeface="DM Sans"/>
              </a:rPr>
              <a:t> </a:t>
            </a:r>
            <a:r>
              <a:rPr lang="en-US" sz="2800" dirty="0" err="1">
                <a:solidFill>
                  <a:srgbClr val="FFFFFF"/>
                </a:solidFill>
                <a:latin typeface="DM Sans"/>
              </a:rPr>
              <a:t>lớn</a:t>
            </a:r>
            <a:r>
              <a:rPr lang="en-US" sz="2800" dirty="0">
                <a:solidFill>
                  <a:srgbClr val="FFFFFF"/>
                </a:solidFill>
                <a:latin typeface="DM Sans"/>
              </a:rPr>
              <a:t> </a:t>
            </a:r>
            <a:r>
              <a:rPr lang="en-US" sz="2800" dirty="0" err="1">
                <a:solidFill>
                  <a:srgbClr val="FFFFFF"/>
                </a:solidFill>
                <a:latin typeface="DM Sans"/>
              </a:rPr>
              <a:t>hơn</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hai</a:t>
            </a:r>
            <a:r>
              <a:rPr lang="en-US" sz="2800" dirty="0">
                <a:solidFill>
                  <a:srgbClr val="FFFFFF"/>
                </a:solidFill>
                <a:latin typeface="DM Sans"/>
              </a:rPr>
              <a:t> </a:t>
            </a:r>
            <a:r>
              <a:rPr lang="en-US" sz="2800" dirty="0" err="1">
                <a:solidFill>
                  <a:srgbClr val="FFFFFF"/>
                </a:solidFill>
                <a:latin typeface="DM Sans"/>
              </a:rPr>
              <a:t>vectơ</a:t>
            </a:r>
            <a:r>
              <a:rPr lang="en-US" sz="2800" dirty="0">
                <a:solidFill>
                  <a:srgbClr val="FFFFFF"/>
                </a:solidFill>
                <a:latin typeface="DM Sans"/>
              </a:rPr>
              <a:t>.</a:t>
            </a:r>
          </a:p>
          <a:p>
            <a:pPr marL="604524" lvl="1" indent="-302262">
              <a:lnSpc>
                <a:spcPts val="3864"/>
              </a:lnSpc>
              <a:buFont typeface="Arial"/>
              <a:buChar char="•"/>
            </a:pPr>
            <a:r>
              <a:rPr lang="en-US" sz="2800" dirty="0" err="1">
                <a:solidFill>
                  <a:srgbClr val="FFFFFF"/>
                </a:solidFill>
                <a:latin typeface="DM Sans"/>
              </a:rPr>
              <a:t>Mặt</a:t>
            </a:r>
            <a:r>
              <a:rPr lang="en-US" sz="2800" dirty="0">
                <a:solidFill>
                  <a:srgbClr val="FFFFFF"/>
                </a:solidFill>
                <a:latin typeface="DM Sans"/>
              </a:rPr>
              <a:t> </a:t>
            </a:r>
            <a:r>
              <a:rPr lang="en-US" sz="2800" dirty="0" err="1">
                <a:solidFill>
                  <a:srgbClr val="FFFFFF"/>
                </a:solidFill>
                <a:latin typeface="DM Sans"/>
              </a:rPr>
              <a:t>khác</a:t>
            </a:r>
            <a:r>
              <a:rPr lang="en-US" sz="2800" dirty="0">
                <a:solidFill>
                  <a:srgbClr val="FFFFFF"/>
                </a:solidFill>
                <a:latin typeface="DM Sans"/>
              </a:rPr>
              <a:t>, </a:t>
            </a:r>
            <a:r>
              <a:rPr lang="en-US" sz="2800" dirty="0" err="1">
                <a:solidFill>
                  <a:srgbClr val="FFFFFF"/>
                </a:solidFill>
                <a:latin typeface="DM Sans"/>
              </a:rPr>
              <a:t>nếu</a:t>
            </a:r>
            <a:r>
              <a:rPr lang="en-US" sz="2800" dirty="0">
                <a:solidFill>
                  <a:srgbClr val="FFFFFF"/>
                </a:solidFill>
                <a:latin typeface="DM Sans"/>
              </a:rPr>
              <a:t> </a:t>
            </a:r>
            <a:r>
              <a:rPr lang="en-US" sz="2800" dirty="0" err="1">
                <a:solidFill>
                  <a:srgbClr val="FFFFFF"/>
                </a:solidFill>
                <a:latin typeface="DM Sans"/>
              </a:rPr>
              <a:t>giá</a:t>
            </a:r>
            <a:r>
              <a:rPr lang="en-US" sz="2800" dirty="0">
                <a:solidFill>
                  <a:srgbClr val="FFFFFF"/>
                </a:solidFill>
                <a:latin typeface="DM Sans"/>
              </a:rPr>
              <a:t> </a:t>
            </a:r>
            <a:r>
              <a:rPr lang="en-US" sz="2800" dirty="0" err="1">
                <a:solidFill>
                  <a:srgbClr val="FFFFFF"/>
                </a:solidFill>
                <a:latin typeface="DM Sans"/>
              </a:rPr>
              <a:t>trị</a:t>
            </a:r>
            <a:r>
              <a:rPr lang="en-US" sz="2800" dirty="0">
                <a:solidFill>
                  <a:srgbClr val="FFFFFF"/>
                </a:solidFill>
                <a:latin typeface="DM Sans"/>
              </a:rPr>
              <a:t> </a:t>
            </a:r>
            <a:r>
              <a:rPr lang="en-US" sz="2800" dirty="0" err="1">
                <a:solidFill>
                  <a:srgbClr val="FFFFFF"/>
                </a:solidFill>
                <a:latin typeface="DM Sans"/>
              </a:rPr>
              <a:t>điểm</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đồng</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hai</a:t>
            </a:r>
            <a:r>
              <a:rPr lang="en-US" sz="2800" dirty="0">
                <a:solidFill>
                  <a:srgbClr val="FFFFFF"/>
                </a:solidFill>
                <a:latin typeface="DM Sans"/>
              </a:rPr>
              <a:t> </a:t>
            </a:r>
            <a:r>
              <a:rPr lang="en-US" sz="2800" dirty="0" err="1">
                <a:solidFill>
                  <a:srgbClr val="FFFFFF"/>
                </a:solidFill>
                <a:latin typeface="DM Sans"/>
              </a:rPr>
              <a:t>vectơ</a:t>
            </a:r>
            <a:r>
              <a:rPr lang="en-US" sz="2800" dirty="0">
                <a:solidFill>
                  <a:srgbClr val="FFFFFF"/>
                </a:solidFill>
                <a:latin typeface="DM Sans"/>
              </a:rPr>
              <a:t> </a:t>
            </a:r>
            <a:r>
              <a:rPr lang="en-US" sz="2800" dirty="0" err="1">
                <a:solidFill>
                  <a:srgbClr val="FFFFFF"/>
                </a:solidFill>
                <a:latin typeface="DM Sans"/>
              </a:rPr>
              <a:t>là</a:t>
            </a:r>
            <a:r>
              <a:rPr lang="en-US" sz="2800" dirty="0">
                <a:solidFill>
                  <a:srgbClr val="FFFFFF"/>
                </a:solidFill>
                <a:latin typeface="DM Sans"/>
              </a:rPr>
              <a:t> 0 </a:t>
            </a:r>
            <a:r>
              <a:rPr lang="en-US" sz="2800" dirty="0" err="1">
                <a:solidFill>
                  <a:srgbClr val="FFFFFF"/>
                </a:solidFill>
                <a:latin typeface="DM Sans"/>
              </a:rPr>
              <a:t>thì</a:t>
            </a:r>
            <a:r>
              <a:rPr lang="en-US" sz="2800" dirty="0">
                <a:solidFill>
                  <a:srgbClr val="FFFFFF"/>
                </a:solidFill>
                <a:latin typeface="DM Sans"/>
              </a:rPr>
              <a:t> </a:t>
            </a:r>
            <a:r>
              <a:rPr lang="en-US" sz="2800" dirty="0" err="1">
                <a:solidFill>
                  <a:srgbClr val="FFFFFF"/>
                </a:solidFill>
                <a:latin typeface="DM Sans"/>
              </a:rPr>
              <a:t>có</a:t>
            </a:r>
            <a:r>
              <a:rPr lang="en-US" sz="2800" dirty="0">
                <a:solidFill>
                  <a:srgbClr val="FFFFFF"/>
                </a:solidFill>
                <a:latin typeface="DM Sans"/>
              </a:rPr>
              <a:t> </a:t>
            </a:r>
            <a:r>
              <a:rPr lang="en-US" sz="2800" dirty="0" err="1">
                <a:solidFill>
                  <a:srgbClr val="FFFFFF"/>
                </a:solidFill>
                <a:latin typeface="DM Sans"/>
              </a:rPr>
              <a:t>nghĩa</a:t>
            </a:r>
            <a:r>
              <a:rPr lang="en-US" sz="2800" dirty="0">
                <a:solidFill>
                  <a:srgbClr val="FFFFFF"/>
                </a:solidFill>
                <a:latin typeface="DM Sans"/>
              </a:rPr>
              <a:t> </a:t>
            </a:r>
            <a:r>
              <a:rPr lang="en-US" sz="2800" dirty="0" err="1">
                <a:solidFill>
                  <a:srgbClr val="FFFFFF"/>
                </a:solidFill>
                <a:latin typeface="DM Sans"/>
              </a:rPr>
              <a:t>là</a:t>
            </a:r>
            <a:r>
              <a:rPr lang="en-US" sz="2800" dirty="0">
                <a:solidFill>
                  <a:srgbClr val="FFFFFF"/>
                </a:solidFill>
                <a:latin typeface="DM Sans"/>
              </a:rPr>
              <a:t> </a:t>
            </a:r>
            <a:r>
              <a:rPr lang="en-US" sz="2800" dirty="0" err="1">
                <a:solidFill>
                  <a:srgbClr val="FFFFFF"/>
                </a:solidFill>
                <a:latin typeface="DM Sans"/>
              </a:rPr>
              <a:t>không</a:t>
            </a:r>
            <a:r>
              <a:rPr lang="en-US" sz="2800" dirty="0">
                <a:solidFill>
                  <a:srgbClr val="FFFFFF"/>
                </a:solidFill>
                <a:latin typeface="DM Sans"/>
              </a:rPr>
              <a:t> </a:t>
            </a:r>
            <a:r>
              <a:rPr lang="en-US" sz="2800" dirty="0" err="1">
                <a:solidFill>
                  <a:srgbClr val="FFFFFF"/>
                </a:solidFill>
                <a:latin typeface="DM Sans"/>
              </a:rPr>
              <a:t>có</a:t>
            </a:r>
            <a:r>
              <a:rPr lang="en-US" sz="2800" dirty="0">
                <a:solidFill>
                  <a:srgbClr val="FFFFFF"/>
                </a:solidFill>
                <a:latin typeface="DM Sans"/>
              </a:rPr>
              <a:t> </a:t>
            </a:r>
            <a:r>
              <a:rPr lang="en-US" sz="2800" dirty="0" err="1">
                <a:solidFill>
                  <a:srgbClr val="FFFFFF"/>
                </a:solidFill>
                <a:latin typeface="DM Sans"/>
              </a:rPr>
              <a:t>sự</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đồng</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hai</a:t>
            </a:r>
            <a:r>
              <a:rPr lang="en-US" sz="2800" dirty="0">
                <a:solidFill>
                  <a:srgbClr val="FFFFFF"/>
                </a:solidFill>
                <a:latin typeface="DM Sans"/>
              </a:rPr>
              <a:t> </a:t>
            </a:r>
            <a:r>
              <a:rPr lang="en-US" sz="2800" dirty="0" err="1">
                <a:solidFill>
                  <a:srgbClr val="FFFFFF"/>
                </a:solidFill>
                <a:latin typeface="DM Sans"/>
              </a:rPr>
              <a:t>vectơ</a:t>
            </a:r>
            <a:r>
              <a:rPr lang="en-US" sz="2800" dirty="0">
                <a:solidFill>
                  <a:srgbClr val="FFFFFF"/>
                </a:solidFill>
                <a:latin typeface="DM Sans"/>
              </a:rPr>
              <a:t>. Khi </a:t>
            </a:r>
            <a:r>
              <a:rPr lang="en-US" sz="2800" dirty="0" err="1">
                <a:solidFill>
                  <a:srgbClr val="FFFFFF"/>
                </a:solidFill>
                <a:latin typeface="DM Sans"/>
              </a:rPr>
              <a:t>điểm</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đồng</a:t>
            </a:r>
            <a:r>
              <a:rPr lang="en-US" sz="2800" dirty="0">
                <a:solidFill>
                  <a:srgbClr val="FFFFFF"/>
                </a:solidFill>
                <a:latin typeface="DM Sans"/>
              </a:rPr>
              <a:t> </a:t>
            </a:r>
            <a:r>
              <a:rPr lang="en-US" sz="2800" dirty="0" err="1">
                <a:solidFill>
                  <a:srgbClr val="FFFFFF"/>
                </a:solidFill>
                <a:latin typeface="DM Sans"/>
              </a:rPr>
              <a:t>bằng</a:t>
            </a:r>
            <a:r>
              <a:rPr lang="en-US" sz="2800" dirty="0">
                <a:solidFill>
                  <a:srgbClr val="FFFFFF"/>
                </a:solidFill>
                <a:latin typeface="DM Sans"/>
              </a:rPr>
              <a:t> 1 </a:t>
            </a:r>
            <a:r>
              <a:rPr lang="en-US" sz="2800" dirty="0" err="1">
                <a:solidFill>
                  <a:srgbClr val="FFFFFF"/>
                </a:solidFill>
                <a:latin typeface="DM Sans"/>
              </a:rPr>
              <a:t>thì</a:t>
            </a:r>
            <a:r>
              <a:rPr lang="en-US" sz="2800" dirty="0">
                <a:solidFill>
                  <a:srgbClr val="FFFFFF"/>
                </a:solidFill>
                <a:latin typeface="DM Sans"/>
              </a:rPr>
              <a:t> </a:t>
            </a:r>
            <a:r>
              <a:rPr lang="en-US" sz="2800" dirty="0" err="1">
                <a:solidFill>
                  <a:srgbClr val="FFFFFF"/>
                </a:solidFill>
                <a:latin typeface="DM Sans"/>
              </a:rPr>
              <a:t>góc</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hai</a:t>
            </a:r>
            <a:r>
              <a:rPr lang="en-US" sz="2800" dirty="0">
                <a:solidFill>
                  <a:srgbClr val="FFFFFF"/>
                </a:solidFill>
                <a:latin typeface="DM Sans"/>
              </a:rPr>
              <a:t> </a:t>
            </a:r>
            <a:r>
              <a:rPr lang="en-US" sz="2800" dirty="0" err="1">
                <a:solidFill>
                  <a:srgbClr val="FFFFFF"/>
                </a:solidFill>
                <a:latin typeface="DM Sans"/>
              </a:rPr>
              <a:t>vectơ</a:t>
            </a:r>
            <a:r>
              <a:rPr lang="en-US" sz="2800" dirty="0">
                <a:solidFill>
                  <a:srgbClr val="FFFFFF"/>
                </a:solidFill>
                <a:latin typeface="DM Sans"/>
              </a:rPr>
              <a:t> </a:t>
            </a:r>
            <a:r>
              <a:rPr lang="en-US" sz="2800" dirty="0" err="1">
                <a:solidFill>
                  <a:srgbClr val="FFFFFF"/>
                </a:solidFill>
                <a:latin typeface="DM Sans"/>
              </a:rPr>
              <a:t>là</a:t>
            </a:r>
            <a:r>
              <a:rPr lang="en-US" sz="2800" dirty="0">
                <a:solidFill>
                  <a:srgbClr val="FFFFFF"/>
                </a:solidFill>
                <a:latin typeface="DM Sans"/>
              </a:rPr>
              <a:t> 0 </a:t>
            </a:r>
            <a:r>
              <a:rPr lang="en-US" sz="2800" dirty="0" err="1">
                <a:solidFill>
                  <a:srgbClr val="FFFFFF"/>
                </a:solidFill>
                <a:latin typeface="DM Sans"/>
              </a:rPr>
              <a:t>và</a:t>
            </a:r>
            <a:r>
              <a:rPr lang="en-US" sz="2800" dirty="0">
                <a:solidFill>
                  <a:srgbClr val="FFFFFF"/>
                </a:solidFill>
                <a:latin typeface="DM Sans"/>
              </a:rPr>
              <a:t> </a:t>
            </a:r>
            <a:r>
              <a:rPr lang="en-US" sz="2800" dirty="0" err="1">
                <a:solidFill>
                  <a:srgbClr val="FFFFFF"/>
                </a:solidFill>
                <a:latin typeface="DM Sans"/>
              </a:rPr>
              <a:t>khi</a:t>
            </a:r>
            <a:r>
              <a:rPr lang="en-US" sz="2800" dirty="0">
                <a:solidFill>
                  <a:srgbClr val="FFFFFF"/>
                </a:solidFill>
                <a:latin typeface="DM Sans"/>
              </a:rPr>
              <a:t> </a:t>
            </a:r>
            <a:r>
              <a:rPr lang="en-US" sz="2800" dirty="0" err="1">
                <a:solidFill>
                  <a:srgbClr val="FFFFFF"/>
                </a:solidFill>
                <a:latin typeface="DM Sans"/>
              </a:rPr>
              <a:t>điểm</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đồng</a:t>
            </a:r>
            <a:r>
              <a:rPr lang="en-US" sz="2800" dirty="0">
                <a:solidFill>
                  <a:srgbClr val="FFFFFF"/>
                </a:solidFill>
                <a:latin typeface="DM Sans"/>
              </a:rPr>
              <a:t> </a:t>
            </a:r>
            <a:r>
              <a:rPr lang="en-US" sz="2800" dirty="0" err="1">
                <a:solidFill>
                  <a:srgbClr val="FFFFFF"/>
                </a:solidFill>
                <a:latin typeface="DM Sans"/>
              </a:rPr>
              <a:t>là</a:t>
            </a:r>
            <a:r>
              <a:rPr lang="en-US" sz="2800" dirty="0">
                <a:solidFill>
                  <a:srgbClr val="FFFFFF"/>
                </a:solidFill>
                <a:latin typeface="DM Sans"/>
              </a:rPr>
              <a:t> 0 </a:t>
            </a:r>
            <a:r>
              <a:rPr lang="en-US" sz="2800" dirty="0" err="1">
                <a:solidFill>
                  <a:srgbClr val="FFFFFF"/>
                </a:solidFill>
                <a:latin typeface="DM Sans"/>
              </a:rPr>
              <a:t>thì</a:t>
            </a:r>
            <a:r>
              <a:rPr lang="en-US" sz="2800" dirty="0">
                <a:solidFill>
                  <a:srgbClr val="FFFFFF"/>
                </a:solidFill>
                <a:latin typeface="DM Sans"/>
              </a:rPr>
              <a:t> </a:t>
            </a:r>
            <a:r>
              <a:rPr lang="en-US" sz="2800" dirty="0" err="1">
                <a:solidFill>
                  <a:srgbClr val="FFFFFF"/>
                </a:solidFill>
                <a:latin typeface="DM Sans"/>
              </a:rPr>
              <a:t>góc</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hai</a:t>
            </a:r>
            <a:r>
              <a:rPr lang="en-US" sz="2800" dirty="0">
                <a:solidFill>
                  <a:srgbClr val="FFFFFF"/>
                </a:solidFill>
                <a:latin typeface="DM Sans"/>
              </a:rPr>
              <a:t> </a:t>
            </a:r>
            <a:r>
              <a:rPr lang="en-US" sz="2800" dirty="0" err="1">
                <a:solidFill>
                  <a:srgbClr val="FFFFFF"/>
                </a:solidFill>
                <a:latin typeface="DM Sans"/>
              </a:rPr>
              <a:t>vectơ</a:t>
            </a:r>
            <a:r>
              <a:rPr lang="en-US" sz="2800" dirty="0">
                <a:solidFill>
                  <a:srgbClr val="FFFFFF"/>
                </a:solidFill>
                <a:latin typeface="DM Sans"/>
              </a:rPr>
              <a:t> </a:t>
            </a:r>
            <a:r>
              <a:rPr lang="en-US" sz="2800" dirty="0" err="1">
                <a:solidFill>
                  <a:srgbClr val="FFFFFF"/>
                </a:solidFill>
                <a:latin typeface="DM Sans"/>
              </a:rPr>
              <a:t>là</a:t>
            </a:r>
            <a:r>
              <a:rPr lang="en-US" sz="2800" dirty="0">
                <a:solidFill>
                  <a:srgbClr val="FFFFFF"/>
                </a:solidFill>
                <a:latin typeface="DM Sans"/>
              </a:rPr>
              <a:t> 90 </a:t>
            </a:r>
            <a:r>
              <a:rPr lang="en-US" sz="2800" dirty="0" err="1">
                <a:solidFill>
                  <a:srgbClr val="FFFFFF"/>
                </a:solidFill>
                <a:latin typeface="DM Sans"/>
              </a:rPr>
              <a:t>độ</a:t>
            </a:r>
            <a:r>
              <a:rPr lang="en-US" sz="2800" dirty="0">
                <a:solidFill>
                  <a:srgbClr val="FFFFFF"/>
                </a:solidFill>
                <a:latin typeface="DM Sans"/>
              </a:rPr>
              <a:t>.</a:t>
            </a:r>
          </a:p>
          <a:p>
            <a:pPr marL="604524" lvl="1" indent="-302262">
              <a:lnSpc>
                <a:spcPts val="3864"/>
              </a:lnSpc>
              <a:buFont typeface="Arial"/>
              <a:buChar char="•"/>
            </a:pPr>
            <a:r>
              <a:rPr lang="en-US" sz="2800" dirty="0" err="1">
                <a:solidFill>
                  <a:srgbClr val="FFFFFF"/>
                </a:solidFill>
                <a:latin typeface="DM Sans"/>
              </a:rPr>
              <a:t>Trong</a:t>
            </a:r>
            <a:r>
              <a:rPr lang="en-US" sz="2800" dirty="0">
                <a:solidFill>
                  <a:srgbClr val="FFFFFF"/>
                </a:solidFill>
                <a:latin typeface="DM Sans"/>
              </a:rPr>
              <a:t> </a:t>
            </a:r>
            <a:r>
              <a:rPr lang="en-US" sz="2800" dirty="0" err="1">
                <a:solidFill>
                  <a:srgbClr val="FFFFFF"/>
                </a:solidFill>
                <a:latin typeface="DM Sans"/>
              </a:rPr>
              <a:t>các</a:t>
            </a:r>
            <a:r>
              <a:rPr lang="en-US" sz="2800" dirty="0">
                <a:solidFill>
                  <a:srgbClr val="FFFFFF"/>
                </a:solidFill>
                <a:latin typeface="DM Sans"/>
              </a:rPr>
              <a:t> </a:t>
            </a:r>
            <a:r>
              <a:rPr lang="en-US" sz="2800" dirty="0" err="1">
                <a:solidFill>
                  <a:srgbClr val="FFFFFF"/>
                </a:solidFill>
                <a:latin typeface="DM Sans"/>
              </a:rPr>
              <a:t>ứng</a:t>
            </a:r>
            <a:r>
              <a:rPr lang="en-US" sz="2800" dirty="0">
                <a:solidFill>
                  <a:srgbClr val="FFFFFF"/>
                </a:solidFill>
                <a:latin typeface="DM Sans"/>
              </a:rPr>
              <a:t> </a:t>
            </a:r>
            <a:r>
              <a:rPr lang="en-US" sz="2800" dirty="0" err="1">
                <a:solidFill>
                  <a:srgbClr val="FFFFFF"/>
                </a:solidFill>
                <a:latin typeface="DM Sans"/>
              </a:rPr>
              <a:t>dụng</a:t>
            </a:r>
            <a:r>
              <a:rPr lang="en-US" sz="2800" dirty="0">
                <a:solidFill>
                  <a:srgbClr val="FFFFFF"/>
                </a:solidFill>
                <a:latin typeface="DM Sans"/>
              </a:rPr>
              <a:t> </a:t>
            </a:r>
            <a:r>
              <a:rPr lang="en-US" sz="2800" dirty="0" err="1">
                <a:solidFill>
                  <a:srgbClr val="FFFFFF"/>
                </a:solidFill>
                <a:latin typeface="DM Sans"/>
              </a:rPr>
              <a:t>học</a:t>
            </a:r>
            <a:r>
              <a:rPr lang="en-US" sz="2800" dirty="0">
                <a:solidFill>
                  <a:srgbClr val="FFFFFF"/>
                </a:solidFill>
                <a:latin typeface="DM Sans"/>
              </a:rPr>
              <a:t> </a:t>
            </a:r>
            <a:r>
              <a:rPr lang="en-US" sz="2800" dirty="0" err="1">
                <a:solidFill>
                  <a:srgbClr val="FFFFFF"/>
                </a:solidFill>
                <a:latin typeface="DM Sans"/>
              </a:rPr>
              <a:t>máy</a:t>
            </a:r>
            <a:r>
              <a:rPr lang="en-US" sz="2800" dirty="0">
                <a:solidFill>
                  <a:srgbClr val="FFFFFF"/>
                </a:solidFill>
                <a:latin typeface="DM Sans"/>
              </a:rPr>
              <a:t>, </a:t>
            </a:r>
            <a:r>
              <a:rPr lang="en-US" sz="2800" dirty="0" err="1">
                <a:solidFill>
                  <a:srgbClr val="FFFFFF"/>
                </a:solidFill>
                <a:latin typeface="DM Sans"/>
              </a:rPr>
              <a:t>kỹ</a:t>
            </a:r>
            <a:r>
              <a:rPr lang="en-US" sz="2800" dirty="0">
                <a:solidFill>
                  <a:srgbClr val="FFFFFF"/>
                </a:solidFill>
                <a:latin typeface="DM Sans"/>
              </a:rPr>
              <a:t> </a:t>
            </a:r>
            <a:r>
              <a:rPr lang="en-US" sz="2800" dirty="0" err="1">
                <a:solidFill>
                  <a:srgbClr val="FFFFFF"/>
                </a:solidFill>
                <a:latin typeface="DM Sans"/>
              </a:rPr>
              <a:t>thuật</a:t>
            </a:r>
            <a:r>
              <a:rPr lang="en-US" sz="2800" dirty="0">
                <a:solidFill>
                  <a:srgbClr val="FFFFFF"/>
                </a:solidFill>
                <a:latin typeface="DM Sans"/>
              </a:rPr>
              <a:t> </a:t>
            </a:r>
            <a:r>
              <a:rPr lang="en-US" sz="2800" dirty="0" err="1">
                <a:solidFill>
                  <a:srgbClr val="FFFFFF"/>
                </a:solidFill>
                <a:latin typeface="DM Sans"/>
              </a:rPr>
              <a:t>này</a:t>
            </a:r>
            <a:r>
              <a:rPr lang="en-US" sz="2800" dirty="0">
                <a:solidFill>
                  <a:srgbClr val="FFFFFF"/>
                </a:solidFill>
                <a:latin typeface="DM Sans"/>
              </a:rPr>
              <a:t> </a:t>
            </a:r>
            <a:r>
              <a:rPr lang="en-US" sz="2800" dirty="0" err="1">
                <a:solidFill>
                  <a:srgbClr val="FFFFFF"/>
                </a:solidFill>
                <a:latin typeface="DM Sans"/>
              </a:rPr>
              <a:t>chủ</a:t>
            </a:r>
            <a:r>
              <a:rPr lang="en-US" sz="2800" dirty="0">
                <a:solidFill>
                  <a:srgbClr val="FFFFFF"/>
                </a:solidFill>
                <a:latin typeface="DM Sans"/>
              </a:rPr>
              <a:t> </a:t>
            </a:r>
            <a:r>
              <a:rPr lang="en-US" sz="2800" dirty="0" err="1">
                <a:solidFill>
                  <a:srgbClr val="FFFFFF"/>
                </a:solidFill>
                <a:latin typeface="DM Sans"/>
              </a:rPr>
              <a:t>yếu</a:t>
            </a:r>
            <a:r>
              <a:rPr lang="en-US" sz="2800" dirty="0">
                <a:solidFill>
                  <a:srgbClr val="FFFFFF"/>
                </a:solidFill>
                <a:latin typeface="DM Sans"/>
              </a:rPr>
              <a:t> </a:t>
            </a:r>
            <a:r>
              <a:rPr lang="en-US" sz="2800" dirty="0" err="1">
                <a:solidFill>
                  <a:srgbClr val="FFFFFF"/>
                </a:solidFill>
                <a:latin typeface="DM Sans"/>
              </a:rPr>
              <a:t>được</a:t>
            </a:r>
            <a:r>
              <a:rPr lang="en-US" sz="2800" dirty="0">
                <a:solidFill>
                  <a:srgbClr val="FFFFFF"/>
                </a:solidFill>
                <a:latin typeface="DM Sans"/>
              </a:rPr>
              <a:t> </a:t>
            </a:r>
            <a:r>
              <a:rPr lang="en-US" sz="2800" dirty="0" err="1">
                <a:solidFill>
                  <a:srgbClr val="FFFFFF"/>
                </a:solidFill>
                <a:latin typeface="DM Sans"/>
              </a:rPr>
              <a:t>sử</a:t>
            </a:r>
            <a:r>
              <a:rPr lang="en-US" sz="2800" dirty="0">
                <a:solidFill>
                  <a:srgbClr val="FFFFFF"/>
                </a:solidFill>
                <a:latin typeface="DM Sans"/>
              </a:rPr>
              <a:t> </a:t>
            </a:r>
            <a:r>
              <a:rPr lang="en-US" sz="2800" dirty="0" err="1">
                <a:solidFill>
                  <a:srgbClr val="FFFFFF"/>
                </a:solidFill>
                <a:latin typeface="DM Sans"/>
              </a:rPr>
              <a:t>dụng</a:t>
            </a:r>
            <a:r>
              <a:rPr lang="en-US" sz="2800" dirty="0">
                <a:solidFill>
                  <a:srgbClr val="FFFFFF"/>
                </a:solidFill>
                <a:latin typeface="DM Sans"/>
              </a:rPr>
              <a:t> </a:t>
            </a:r>
            <a:r>
              <a:rPr lang="en-US" sz="2800" dirty="0" err="1">
                <a:solidFill>
                  <a:srgbClr val="FFFFFF"/>
                </a:solidFill>
                <a:latin typeface="DM Sans"/>
              </a:rPr>
              <a:t>trong</a:t>
            </a:r>
            <a:r>
              <a:rPr lang="en-US" sz="2800" dirty="0">
                <a:solidFill>
                  <a:srgbClr val="FFFFFF"/>
                </a:solidFill>
                <a:latin typeface="DM Sans"/>
              </a:rPr>
              <a:t> </a:t>
            </a:r>
            <a:r>
              <a:rPr lang="en-US" sz="2800" dirty="0" err="1">
                <a:solidFill>
                  <a:srgbClr val="FFFFFF"/>
                </a:solidFill>
                <a:latin typeface="DM Sans"/>
              </a:rPr>
              <a:t>các</a:t>
            </a:r>
            <a:r>
              <a:rPr lang="en-US" sz="2800" dirty="0">
                <a:solidFill>
                  <a:srgbClr val="FFFFFF"/>
                </a:solidFill>
                <a:latin typeface="DM Sans"/>
              </a:rPr>
              <a:t> </a:t>
            </a:r>
            <a:r>
              <a:rPr lang="en-US" sz="2800" dirty="0" err="1">
                <a:solidFill>
                  <a:srgbClr val="FFFFFF"/>
                </a:solidFill>
                <a:latin typeface="DM Sans"/>
              </a:rPr>
              <a:t>hệ</a:t>
            </a:r>
            <a:r>
              <a:rPr lang="en-US" sz="2800" dirty="0">
                <a:solidFill>
                  <a:srgbClr val="FFFFFF"/>
                </a:solidFill>
                <a:latin typeface="DM Sans"/>
              </a:rPr>
              <a:t> </a:t>
            </a:r>
            <a:r>
              <a:rPr lang="en-US" sz="2800" dirty="0" err="1">
                <a:solidFill>
                  <a:srgbClr val="FFFFFF"/>
                </a:solidFill>
                <a:latin typeface="DM Sans"/>
              </a:rPr>
              <a:t>thống</a:t>
            </a:r>
            <a:r>
              <a:rPr lang="en-US" sz="2800" dirty="0">
                <a:solidFill>
                  <a:srgbClr val="FFFFFF"/>
                </a:solidFill>
                <a:latin typeface="DM Sans"/>
              </a:rPr>
              <a:t> </a:t>
            </a:r>
            <a:r>
              <a:rPr lang="en-US" sz="2800" dirty="0" err="1">
                <a:solidFill>
                  <a:srgbClr val="FFFFFF"/>
                </a:solidFill>
                <a:latin typeface="DM Sans"/>
              </a:rPr>
              <a:t>khuyến</a:t>
            </a:r>
            <a:r>
              <a:rPr lang="en-US" sz="2800" dirty="0">
                <a:solidFill>
                  <a:srgbClr val="FFFFFF"/>
                </a:solidFill>
                <a:latin typeface="DM Sans"/>
              </a:rPr>
              <a:t> </a:t>
            </a:r>
            <a:r>
              <a:rPr lang="en-US" sz="2800" dirty="0" err="1">
                <a:solidFill>
                  <a:srgbClr val="FFFFFF"/>
                </a:solidFill>
                <a:latin typeface="DM Sans"/>
              </a:rPr>
              <a:t>nghị</a:t>
            </a:r>
            <a:r>
              <a:rPr lang="en-US" sz="2800" dirty="0">
                <a:solidFill>
                  <a:srgbClr val="FFFFFF"/>
                </a:solidFill>
                <a:latin typeface="DM Sans"/>
              </a:rPr>
              <a:t> </a:t>
            </a:r>
            <a:r>
              <a:rPr lang="en-US" sz="2800" dirty="0" err="1">
                <a:solidFill>
                  <a:srgbClr val="FFFFFF"/>
                </a:solidFill>
                <a:latin typeface="DM Sans"/>
              </a:rPr>
              <a:t>để</a:t>
            </a:r>
            <a:r>
              <a:rPr lang="en-US" sz="2800" dirty="0">
                <a:solidFill>
                  <a:srgbClr val="FFFFFF"/>
                </a:solidFill>
                <a:latin typeface="DM Sans"/>
              </a:rPr>
              <a:t> </a:t>
            </a:r>
            <a:r>
              <a:rPr lang="en-US" sz="2800" dirty="0" err="1">
                <a:solidFill>
                  <a:srgbClr val="FFFFFF"/>
                </a:solidFill>
                <a:latin typeface="DM Sans"/>
              </a:rPr>
              <a:t>tìm</a:t>
            </a:r>
            <a:r>
              <a:rPr lang="en-US" sz="2800" dirty="0">
                <a:solidFill>
                  <a:srgbClr val="FFFFFF"/>
                </a:solidFill>
                <a:latin typeface="DM Sans"/>
              </a:rPr>
              <a:t> </a:t>
            </a:r>
            <a:r>
              <a:rPr lang="en-US" sz="2800" dirty="0" err="1">
                <a:solidFill>
                  <a:srgbClr val="FFFFFF"/>
                </a:solidFill>
                <a:latin typeface="DM Sans"/>
              </a:rPr>
              <a:t>ra</a:t>
            </a:r>
            <a:r>
              <a:rPr lang="en-US" sz="2800" dirty="0">
                <a:solidFill>
                  <a:srgbClr val="FFFFFF"/>
                </a:solidFill>
                <a:latin typeface="DM Sans"/>
              </a:rPr>
              <a:t> </a:t>
            </a:r>
            <a:r>
              <a:rPr lang="en-US" sz="2800" dirty="0" err="1">
                <a:solidFill>
                  <a:srgbClr val="FFFFFF"/>
                </a:solidFill>
                <a:latin typeface="DM Sans"/>
              </a:rPr>
              <a:t>điểm</a:t>
            </a:r>
            <a:r>
              <a:rPr lang="en-US" sz="2800" dirty="0">
                <a:solidFill>
                  <a:srgbClr val="FFFFFF"/>
                </a:solidFill>
                <a:latin typeface="DM Sans"/>
              </a:rPr>
              <a:t> </a:t>
            </a:r>
            <a:r>
              <a:rPr lang="en-US" sz="2800" dirty="0" err="1">
                <a:solidFill>
                  <a:srgbClr val="FFFFFF"/>
                </a:solidFill>
                <a:latin typeface="DM Sans"/>
              </a:rPr>
              <a:t>tương</a:t>
            </a:r>
            <a:r>
              <a:rPr lang="en-US" sz="2800" dirty="0">
                <a:solidFill>
                  <a:srgbClr val="FFFFFF"/>
                </a:solidFill>
                <a:latin typeface="DM Sans"/>
              </a:rPr>
              <a:t> </a:t>
            </a:r>
            <a:r>
              <a:rPr lang="en-US" sz="2800" dirty="0" err="1">
                <a:solidFill>
                  <a:srgbClr val="FFFFFF"/>
                </a:solidFill>
                <a:latin typeface="DM Sans"/>
              </a:rPr>
              <a:t>đồng</a:t>
            </a:r>
            <a:r>
              <a:rPr lang="en-US" sz="2800" dirty="0">
                <a:solidFill>
                  <a:srgbClr val="FFFFFF"/>
                </a:solidFill>
                <a:latin typeface="DM Sans"/>
              </a:rPr>
              <a:t> </a:t>
            </a:r>
            <a:r>
              <a:rPr lang="en-US" sz="2800" dirty="0" err="1">
                <a:solidFill>
                  <a:srgbClr val="FFFFFF"/>
                </a:solidFill>
                <a:latin typeface="DM Sans"/>
              </a:rPr>
              <a:t>giữa</a:t>
            </a:r>
            <a:r>
              <a:rPr lang="en-US" sz="2800" dirty="0">
                <a:solidFill>
                  <a:srgbClr val="FFFFFF"/>
                </a:solidFill>
                <a:latin typeface="DM Sans"/>
              </a:rPr>
              <a:t> </a:t>
            </a:r>
            <a:r>
              <a:rPr lang="en-US" sz="2800" dirty="0" err="1">
                <a:solidFill>
                  <a:srgbClr val="FFFFFF"/>
                </a:solidFill>
                <a:latin typeface="DM Sans"/>
              </a:rPr>
              <a:t>mô</a:t>
            </a:r>
            <a:r>
              <a:rPr lang="en-US" sz="2800" dirty="0">
                <a:solidFill>
                  <a:srgbClr val="FFFFFF"/>
                </a:solidFill>
                <a:latin typeface="DM Sans"/>
              </a:rPr>
              <a:t> </a:t>
            </a:r>
            <a:r>
              <a:rPr lang="en-US" sz="2800" dirty="0" err="1">
                <a:solidFill>
                  <a:srgbClr val="FFFFFF"/>
                </a:solidFill>
                <a:latin typeface="DM Sans"/>
              </a:rPr>
              <a:t>tả</a:t>
            </a:r>
            <a:r>
              <a:rPr lang="en-US" sz="2800" dirty="0">
                <a:solidFill>
                  <a:srgbClr val="FFFFFF"/>
                </a:solidFill>
                <a:latin typeface="DM Sans"/>
              </a:rPr>
              <a:t> </a:t>
            </a:r>
            <a:r>
              <a:rPr lang="en-US" sz="2800" dirty="0" err="1">
                <a:solidFill>
                  <a:srgbClr val="FFFFFF"/>
                </a:solidFill>
                <a:latin typeface="DM Sans"/>
              </a:rPr>
              <a:t>của</a:t>
            </a:r>
            <a:r>
              <a:rPr lang="en-US" sz="2800" dirty="0">
                <a:solidFill>
                  <a:srgbClr val="FFFFFF"/>
                </a:solidFill>
                <a:latin typeface="DM Sans"/>
              </a:rPr>
              <a:t> </a:t>
            </a:r>
            <a:r>
              <a:rPr lang="en-US" sz="2800" dirty="0" err="1">
                <a:solidFill>
                  <a:srgbClr val="FFFFFF"/>
                </a:solidFill>
                <a:latin typeface="DM Sans"/>
              </a:rPr>
              <a:t>hai</a:t>
            </a:r>
            <a:r>
              <a:rPr lang="en-US" sz="2800" dirty="0">
                <a:solidFill>
                  <a:srgbClr val="FFFFFF"/>
                </a:solidFill>
                <a:latin typeface="DM Sans"/>
              </a:rPr>
              <a:t> </a:t>
            </a:r>
            <a:r>
              <a:rPr lang="en-US" sz="2800" dirty="0" err="1">
                <a:solidFill>
                  <a:srgbClr val="FFFFFF"/>
                </a:solidFill>
                <a:latin typeface="DM Sans"/>
              </a:rPr>
              <a:t>sản</a:t>
            </a:r>
            <a:r>
              <a:rPr lang="en-US" sz="2800" dirty="0">
                <a:solidFill>
                  <a:srgbClr val="FFFFFF"/>
                </a:solidFill>
                <a:latin typeface="DM Sans"/>
              </a:rPr>
              <a:t> </a:t>
            </a:r>
            <a:r>
              <a:rPr lang="en-US" sz="2800" dirty="0" err="1">
                <a:solidFill>
                  <a:srgbClr val="FFFFFF"/>
                </a:solidFill>
                <a:latin typeface="DM Sans"/>
              </a:rPr>
              <a:t>phẩm</a:t>
            </a:r>
            <a:r>
              <a:rPr lang="en-US" sz="2800" dirty="0">
                <a:solidFill>
                  <a:srgbClr val="FFFFFF"/>
                </a:solidFill>
                <a:latin typeface="DM Sans"/>
              </a:rPr>
              <a:t> </a:t>
            </a:r>
            <a:r>
              <a:rPr lang="en-US" sz="2800" dirty="0" err="1">
                <a:solidFill>
                  <a:srgbClr val="FFFFFF"/>
                </a:solidFill>
                <a:latin typeface="DM Sans"/>
              </a:rPr>
              <a:t>để</a:t>
            </a:r>
            <a:r>
              <a:rPr lang="en-US" sz="2800" dirty="0">
                <a:solidFill>
                  <a:srgbClr val="FFFFFF"/>
                </a:solidFill>
                <a:latin typeface="DM Sans"/>
              </a:rPr>
              <a:t> </a:t>
            </a:r>
            <a:r>
              <a:rPr lang="en-US" sz="2800" dirty="0" err="1">
                <a:solidFill>
                  <a:srgbClr val="FFFFFF"/>
                </a:solidFill>
                <a:latin typeface="DM Sans"/>
              </a:rPr>
              <a:t>chúng</a:t>
            </a:r>
            <a:r>
              <a:rPr lang="en-US" sz="2800" dirty="0">
                <a:solidFill>
                  <a:srgbClr val="FFFFFF"/>
                </a:solidFill>
                <a:latin typeface="DM Sans"/>
              </a:rPr>
              <a:t> </a:t>
            </a:r>
            <a:r>
              <a:rPr lang="en-US" sz="2800" dirty="0" err="1">
                <a:solidFill>
                  <a:srgbClr val="FFFFFF"/>
                </a:solidFill>
                <a:latin typeface="DM Sans"/>
              </a:rPr>
              <a:t>tôi</a:t>
            </a:r>
            <a:r>
              <a:rPr lang="en-US" sz="2800" dirty="0">
                <a:solidFill>
                  <a:srgbClr val="FFFFFF"/>
                </a:solidFill>
                <a:latin typeface="DM Sans"/>
              </a:rPr>
              <a:t> </a:t>
            </a:r>
            <a:r>
              <a:rPr lang="en-US" sz="2800" dirty="0" err="1">
                <a:solidFill>
                  <a:srgbClr val="FFFFFF"/>
                </a:solidFill>
                <a:latin typeface="DM Sans"/>
              </a:rPr>
              <a:t>có</a:t>
            </a:r>
            <a:r>
              <a:rPr lang="en-US" sz="2800" dirty="0">
                <a:solidFill>
                  <a:srgbClr val="FFFFFF"/>
                </a:solidFill>
                <a:latin typeface="DM Sans"/>
              </a:rPr>
              <a:t> </a:t>
            </a:r>
            <a:r>
              <a:rPr lang="en-US" sz="2800" dirty="0" err="1">
                <a:solidFill>
                  <a:srgbClr val="FFFFFF"/>
                </a:solidFill>
                <a:latin typeface="DM Sans"/>
              </a:rPr>
              <a:t>thể</a:t>
            </a:r>
            <a:r>
              <a:rPr lang="en-US" sz="2800" dirty="0">
                <a:solidFill>
                  <a:srgbClr val="FFFFFF"/>
                </a:solidFill>
                <a:latin typeface="DM Sans"/>
              </a:rPr>
              <a:t> </a:t>
            </a:r>
            <a:r>
              <a:rPr lang="en-US" sz="2800" dirty="0" err="1">
                <a:solidFill>
                  <a:srgbClr val="FFFFFF"/>
                </a:solidFill>
                <a:latin typeface="DM Sans"/>
              </a:rPr>
              <a:t>đề</a:t>
            </a:r>
            <a:r>
              <a:rPr lang="en-US" sz="2800" dirty="0">
                <a:solidFill>
                  <a:srgbClr val="FFFFFF"/>
                </a:solidFill>
                <a:latin typeface="DM Sans"/>
              </a:rPr>
              <a:t> </a:t>
            </a:r>
            <a:r>
              <a:rPr lang="en-US" sz="2800" dirty="0" err="1">
                <a:solidFill>
                  <a:srgbClr val="FFFFFF"/>
                </a:solidFill>
                <a:latin typeface="DM Sans"/>
              </a:rPr>
              <a:t>xuất</a:t>
            </a:r>
            <a:r>
              <a:rPr lang="en-US" sz="2800" dirty="0">
                <a:solidFill>
                  <a:srgbClr val="FFFFFF"/>
                </a:solidFill>
                <a:latin typeface="DM Sans"/>
              </a:rPr>
              <a:t> </a:t>
            </a:r>
            <a:r>
              <a:rPr lang="en-US" sz="2800" dirty="0" err="1">
                <a:solidFill>
                  <a:srgbClr val="FFFFFF"/>
                </a:solidFill>
                <a:latin typeface="DM Sans"/>
              </a:rPr>
              <a:t>sản</a:t>
            </a:r>
            <a:r>
              <a:rPr lang="en-US" sz="2800" dirty="0">
                <a:solidFill>
                  <a:srgbClr val="FFFFFF"/>
                </a:solidFill>
                <a:latin typeface="DM Sans"/>
              </a:rPr>
              <a:t> </a:t>
            </a:r>
            <a:r>
              <a:rPr lang="en-US" sz="2800" dirty="0" err="1">
                <a:solidFill>
                  <a:srgbClr val="FFFFFF"/>
                </a:solidFill>
                <a:latin typeface="DM Sans"/>
              </a:rPr>
              <a:t>phẩm</a:t>
            </a:r>
            <a:r>
              <a:rPr lang="en-US" sz="2800" dirty="0">
                <a:solidFill>
                  <a:srgbClr val="FFFFFF"/>
                </a:solidFill>
                <a:latin typeface="DM Sans"/>
              </a:rPr>
              <a:t> </a:t>
            </a:r>
            <a:r>
              <a:rPr lang="en-US" sz="2800" dirty="0" err="1">
                <a:solidFill>
                  <a:srgbClr val="FFFFFF"/>
                </a:solidFill>
                <a:latin typeface="DM Sans"/>
              </a:rPr>
              <a:t>giống</a:t>
            </a:r>
            <a:r>
              <a:rPr lang="en-US" sz="2800" dirty="0">
                <a:solidFill>
                  <a:srgbClr val="FFFFFF"/>
                </a:solidFill>
                <a:latin typeface="DM Sans"/>
              </a:rPr>
              <a:t> </a:t>
            </a:r>
            <a:r>
              <a:rPr lang="en-US" sz="2800" dirty="0" err="1">
                <a:solidFill>
                  <a:srgbClr val="FFFFFF"/>
                </a:solidFill>
                <a:latin typeface="DM Sans"/>
              </a:rPr>
              <a:t>nhất</a:t>
            </a:r>
            <a:r>
              <a:rPr lang="en-US" sz="2800" dirty="0">
                <a:solidFill>
                  <a:srgbClr val="FFFFFF"/>
                </a:solidFill>
                <a:latin typeface="DM Sans"/>
              </a:rPr>
              <a:t> </a:t>
            </a:r>
            <a:r>
              <a:rPr lang="en-US" sz="2800" dirty="0" err="1">
                <a:solidFill>
                  <a:srgbClr val="FFFFFF"/>
                </a:solidFill>
                <a:latin typeface="DM Sans"/>
              </a:rPr>
              <a:t>cho</a:t>
            </a:r>
            <a:r>
              <a:rPr lang="en-US" sz="2800" dirty="0">
                <a:solidFill>
                  <a:srgbClr val="FFFFFF"/>
                </a:solidFill>
                <a:latin typeface="DM Sans"/>
              </a:rPr>
              <a:t> </a:t>
            </a:r>
            <a:r>
              <a:rPr lang="en-US" sz="2800" dirty="0" err="1">
                <a:solidFill>
                  <a:srgbClr val="FFFFFF"/>
                </a:solidFill>
                <a:latin typeface="DM Sans"/>
              </a:rPr>
              <a:t>người</a:t>
            </a:r>
            <a:r>
              <a:rPr lang="en-US" sz="2800" dirty="0">
                <a:solidFill>
                  <a:srgbClr val="FFFFFF"/>
                </a:solidFill>
                <a:latin typeface="DM Sans"/>
              </a:rPr>
              <a:t> </a:t>
            </a:r>
            <a:r>
              <a:rPr lang="en-US" sz="2800" dirty="0" err="1">
                <a:solidFill>
                  <a:srgbClr val="FFFFFF"/>
                </a:solidFill>
                <a:latin typeface="DM Sans"/>
              </a:rPr>
              <a:t>dùng</a:t>
            </a:r>
            <a:r>
              <a:rPr lang="en-US" sz="2800" dirty="0">
                <a:solidFill>
                  <a:srgbClr val="FFFFFF"/>
                </a:solidFill>
                <a:latin typeface="DM Sans"/>
              </a:rPr>
              <a:t> </a:t>
            </a:r>
            <a:r>
              <a:rPr lang="en-US" sz="2800" dirty="0" err="1">
                <a:solidFill>
                  <a:srgbClr val="FFFFFF"/>
                </a:solidFill>
                <a:latin typeface="DM Sans"/>
              </a:rPr>
              <a:t>nhằm</a:t>
            </a:r>
            <a:r>
              <a:rPr lang="en-US" sz="2800" dirty="0">
                <a:solidFill>
                  <a:srgbClr val="FFFFFF"/>
                </a:solidFill>
                <a:latin typeface="DM Sans"/>
              </a:rPr>
              <a:t> </a:t>
            </a:r>
            <a:r>
              <a:rPr lang="en-US" sz="2800" dirty="0" err="1">
                <a:solidFill>
                  <a:srgbClr val="FFFFFF"/>
                </a:solidFill>
                <a:latin typeface="DM Sans"/>
              </a:rPr>
              <a:t>mang</a:t>
            </a:r>
            <a:r>
              <a:rPr lang="en-US" sz="2800" dirty="0">
                <a:solidFill>
                  <a:srgbClr val="FFFFFF"/>
                </a:solidFill>
                <a:latin typeface="DM Sans"/>
              </a:rPr>
              <a:t> </a:t>
            </a:r>
            <a:r>
              <a:rPr lang="en-US" sz="2800" dirty="0" err="1">
                <a:solidFill>
                  <a:srgbClr val="FFFFFF"/>
                </a:solidFill>
                <a:latin typeface="DM Sans"/>
              </a:rPr>
              <a:t>lại</a:t>
            </a:r>
            <a:r>
              <a:rPr lang="en-US" sz="2800" dirty="0">
                <a:solidFill>
                  <a:srgbClr val="FFFFFF"/>
                </a:solidFill>
                <a:latin typeface="DM Sans"/>
              </a:rPr>
              <a:t> </a:t>
            </a:r>
            <a:r>
              <a:rPr lang="en-US" sz="2800" dirty="0" err="1">
                <a:solidFill>
                  <a:srgbClr val="FFFFFF"/>
                </a:solidFill>
                <a:latin typeface="DM Sans"/>
              </a:rPr>
              <a:t>trải</a:t>
            </a:r>
            <a:r>
              <a:rPr lang="en-US" sz="2800" dirty="0">
                <a:solidFill>
                  <a:srgbClr val="FFFFFF"/>
                </a:solidFill>
                <a:latin typeface="DM Sans"/>
              </a:rPr>
              <a:t> </a:t>
            </a:r>
            <a:r>
              <a:rPr lang="en-US" sz="2800" dirty="0" err="1">
                <a:solidFill>
                  <a:srgbClr val="FFFFFF"/>
                </a:solidFill>
                <a:latin typeface="DM Sans"/>
              </a:rPr>
              <a:t>nghiệm</a:t>
            </a:r>
            <a:r>
              <a:rPr lang="en-US" sz="2800" dirty="0">
                <a:solidFill>
                  <a:srgbClr val="FFFFFF"/>
                </a:solidFill>
                <a:latin typeface="DM Sans"/>
              </a:rPr>
              <a:t> </a:t>
            </a:r>
            <a:r>
              <a:rPr lang="en-US" sz="2800" dirty="0" err="1">
                <a:solidFill>
                  <a:srgbClr val="FFFFFF"/>
                </a:solidFill>
                <a:latin typeface="DM Sans"/>
              </a:rPr>
              <a:t>người</a:t>
            </a:r>
            <a:r>
              <a:rPr lang="en-US" sz="2800" dirty="0">
                <a:solidFill>
                  <a:srgbClr val="FFFFFF"/>
                </a:solidFill>
                <a:latin typeface="DM Sans"/>
              </a:rPr>
              <a:t> </a:t>
            </a:r>
            <a:r>
              <a:rPr lang="en-US" sz="2800" dirty="0" err="1">
                <a:solidFill>
                  <a:srgbClr val="FFFFFF"/>
                </a:solidFill>
                <a:latin typeface="DM Sans"/>
              </a:rPr>
              <a:t>dùng</a:t>
            </a:r>
            <a:r>
              <a:rPr lang="en-US" sz="2800" dirty="0">
                <a:solidFill>
                  <a:srgbClr val="FFFFFF"/>
                </a:solidFill>
                <a:latin typeface="DM Sans"/>
              </a:rPr>
              <a:t> </a:t>
            </a:r>
            <a:r>
              <a:rPr lang="en-US" sz="2800" dirty="0" err="1">
                <a:solidFill>
                  <a:srgbClr val="FFFFFF"/>
                </a:solidFill>
                <a:latin typeface="DM Sans"/>
              </a:rPr>
              <a:t>tốt</a:t>
            </a:r>
            <a:r>
              <a:rPr lang="en-US" sz="2800" dirty="0">
                <a:solidFill>
                  <a:srgbClr val="FFFFFF"/>
                </a:solidFill>
                <a:latin typeface="DM Sans"/>
              </a:rPr>
              <a:t> </a:t>
            </a:r>
            <a:r>
              <a:rPr lang="en-US" sz="2800" dirty="0" err="1">
                <a:solidFill>
                  <a:srgbClr val="FFFFFF"/>
                </a:solidFill>
                <a:latin typeface="DM Sans"/>
              </a:rPr>
              <a:t>hơn</a:t>
            </a:r>
            <a:r>
              <a:rPr lang="en-US" sz="2800" dirty="0">
                <a:solidFill>
                  <a:srgbClr val="FFFFFF"/>
                </a:solidFill>
                <a:latin typeface="DM Sans"/>
              </a:rPr>
              <a:t>. </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1C9"/>
        </a:solidFill>
        <a:effectLst/>
      </p:bgPr>
    </p:bg>
    <p:spTree>
      <p:nvGrpSpPr>
        <p:cNvPr id="1" name=""/>
        <p:cNvGrpSpPr/>
        <p:nvPr/>
      </p:nvGrpSpPr>
      <p:grpSpPr>
        <a:xfrm>
          <a:off x="0" y="0"/>
          <a:ext cx="0" cy="0"/>
          <a:chOff x="0" y="0"/>
          <a:chExt cx="0" cy="0"/>
        </a:xfrm>
      </p:grpSpPr>
      <p:sp>
        <p:nvSpPr>
          <p:cNvPr id="2" name="AutoShape 2"/>
          <p:cNvSpPr/>
          <p:nvPr/>
        </p:nvSpPr>
        <p:spPr>
          <a:xfrm>
            <a:off x="-696318" y="-506987"/>
            <a:ext cx="10841431" cy="11343048"/>
          </a:xfrm>
          <a:prstGeom prst="rect">
            <a:avLst/>
          </a:prstGeom>
          <a:solidFill>
            <a:srgbClr val="273755"/>
          </a:solidFill>
        </p:spPr>
      </p:sp>
      <p:sp>
        <p:nvSpPr>
          <p:cNvPr id="3" name="AutoShape 3"/>
          <p:cNvSpPr/>
          <p:nvPr/>
        </p:nvSpPr>
        <p:spPr>
          <a:xfrm>
            <a:off x="562521" y="1131622"/>
            <a:ext cx="7697800" cy="165631"/>
          </a:xfrm>
          <a:prstGeom prst="rect">
            <a:avLst/>
          </a:prstGeom>
          <a:solidFill>
            <a:srgbClr val="8AABCA"/>
          </a:solidFill>
        </p:spPr>
      </p:sp>
      <p:sp>
        <p:nvSpPr>
          <p:cNvPr id="4" name="Freeform 4"/>
          <p:cNvSpPr/>
          <p:nvPr/>
        </p:nvSpPr>
        <p:spPr>
          <a:xfrm>
            <a:off x="186472" y="3899434"/>
            <a:ext cx="9611006" cy="3930623"/>
          </a:xfrm>
          <a:custGeom>
            <a:avLst/>
            <a:gdLst/>
            <a:ahLst/>
            <a:cxnLst/>
            <a:rect l="l" t="t" r="r" b="b"/>
            <a:pathLst>
              <a:path w="9611006" h="3930623">
                <a:moveTo>
                  <a:pt x="0" y="0"/>
                </a:moveTo>
                <a:lnTo>
                  <a:pt x="9611006" y="0"/>
                </a:lnTo>
                <a:lnTo>
                  <a:pt x="9611006" y="3930623"/>
                </a:lnTo>
                <a:lnTo>
                  <a:pt x="0" y="3930623"/>
                </a:lnTo>
                <a:lnTo>
                  <a:pt x="0" y="0"/>
                </a:lnTo>
                <a:close/>
              </a:path>
            </a:pathLst>
          </a:custGeom>
          <a:blipFill>
            <a:blip r:embed="rId2"/>
            <a:stretch>
              <a:fillRect/>
            </a:stretch>
          </a:blipFill>
        </p:spPr>
      </p:sp>
      <p:sp>
        <p:nvSpPr>
          <p:cNvPr id="5" name="Freeform 5"/>
          <p:cNvSpPr/>
          <p:nvPr/>
        </p:nvSpPr>
        <p:spPr>
          <a:xfrm>
            <a:off x="10464010" y="3899434"/>
            <a:ext cx="7591637" cy="847135"/>
          </a:xfrm>
          <a:custGeom>
            <a:avLst/>
            <a:gdLst/>
            <a:ahLst/>
            <a:cxnLst/>
            <a:rect l="l" t="t" r="r" b="b"/>
            <a:pathLst>
              <a:path w="7591637" h="847135">
                <a:moveTo>
                  <a:pt x="0" y="0"/>
                </a:moveTo>
                <a:lnTo>
                  <a:pt x="7591637" y="0"/>
                </a:lnTo>
                <a:lnTo>
                  <a:pt x="7591637" y="847135"/>
                </a:lnTo>
                <a:lnTo>
                  <a:pt x="0" y="847135"/>
                </a:lnTo>
                <a:lnTo>
                  <a:pt x="0" y="0"/>
                </a:lnTo>
                <a:close/>
              </a:path>
            </a:pathLst>
          </a:custGeom>
          <a:blipFill>
            <a:blip r:embed="rId3"/>
            <a:stretch>
              <a:fillRect/>
            </a:stretch>
          </a:blipFill>
        </p:spPr>
      </p:sp>
      <p:sp>
        <p:nvSpPr>
          <p:cNvPr id="6" name="TextBox 6"/>
          <p:cNvSpPr txBox="1"/>
          <p:nvPr/>
        </p:nvSpPr>
        <p:spPr>
          <a:xfrm>
            <a:off x="-486443" y="337114"/>
            <a:ext cx="9795728" cy="761170"/>
          </a:xfrm>
          <a:prstGeom prst="rect">
            <a:avLst/>
          </a:prstGeom>
        </p:spPr>
        <p:txBody>
          <a:bodyPr wrap="square" lIns="0" tIns="0" rIns="0" bIns="0" rtlCol="0" anchor="t">
            <a:spAutoFit/>
          </a:bodyPr>
          <a:lstStyle/>
          <a:p>
            <a:pPr algn="ctr">
              <a:lnSpc>
                <a:spcPts val="6209"/>
              </a:lnSpc>
              <a:spcBef>
                <a:spcPct val="0"/>
              </a:spcBef>
            </a:pPr>
            <a:r>
              <a:rPr lang="vi-VN" sz="4000" dirty="0">
                <a:solidFill>
                  <a:srgbClr val="FFFFFF"/>
                </a:solidFill>
                <a:latin typeface="DM Sans"/>
              </a:rPr>
              <a:t>COSINE</a:t>
            </a:r>
            <a:r>
              <a:rPr lang="en-US" sz="4000" dirty="0">
                <a:solidFill>
                  <a:srgbClr val="FFFFFF"/>
                </a:solidFill>
                <a:latin typeface="DM Sans"/>
              </a:rPr>
              <a:t> </a:t>
            </a:r>
            <a:r>
              <a:rPr lang="vi-VN" sz="4000" dirty="0">
                <a:solidFill>
                  <a:srgbClr val="FFFFFF"/>
                </a:solidFill>
                <a:latin typeface="DM Sans"/>
              </a:rPr>
              <a:t>SIMILARITY</a:t>
            </a:r>
            <a:r>
              <a:rPr lang="en-US" sz="4000" dirty="0">
                <a:solidFill>
                  <a:srgbClr val="FFFFFF"/>
                </a:solidFill>
                <a:latin typeface="DM Sans"/>
              </a:rPr>
              <a:t> </a:t>
            </a:r>
            <a:r>
              <a:rPr lang="vi-VN" sz="4000" dirty="0">
                <a:solidFill>
                  <a:srgbClr val="FFFFFF"/>
                </a:solidFill>
                <a:latin typeface="DM Sans"/>
              </a:rPr>
              <a:t>TRONG PYTHON</a:t>
            </a:r>
            <a:endParaRPr lang="en-US" sz="4000" dirty="0">
              <a:solidFill>
                <a:srgbClr val="FFFFFF"/>
              </a:solidFill>
              <a:latin typeface="DM Sans"/>
            </a:endParaRPr>
          </a:p>
        </p:txBody>
      </p:sp>
      <p:sp>
        <p:nvSpPr>
          <p:cNvPr id="7" name="TextBox 7"/>
          <p:cNvSpPr txBox="1"/>
          <p:nvPr/>
        </p:nvSpPr>
        <p:spPr>
          <a:xfrm>
            <a:off x="186472" y="2295805"/>
            <a:ext cx="8073849" cy="1232154"/>
          </a:xfrm>
          <a:prstGeom prst="rect">
            <a:avLst/>
          </a:prstGeom>
        </p:spPr>
        <p:txBody>
          <a:bodyPr lIns="0" tIns="0" rIns="0" bIns="0" rtlCol="0" anchor="t">
            <a:spAutoFit/>
          </a:bodyPr>
          <a:lstStyle/>
          <a:p>
            <a:pPr marL="777240" lvl="1" indent="-388620">
              <a:lnSpc>
                <a:spcPts val="4967"/>
              </a:lnSpc>
              <a:buFont typeface="Arial"/>
              <a:buChar char="•"/>
            </a:pPr>
            <a:r>
              <a:rPr lang="en-US" sz="3600">
                <a:solidFill>
                  <a:srgbClr val="FFFFFF"/>
                </a:solidFill>
                <a:latin typeface="DM Sans"/>
              </a:rPr>
              <a:t>Cách tính độ tương tự Cosine bằng Python:</a:t>
            </a:r>
          </a:p>
        </p:txBody>
      </p:sp>
      <p:sp>
        <p:nvSpPr>
          <p:cNvPr id="8" name="TextBox 8"/>
          <p:cNvSpPr txBox="1"/>
          <p:nvPr/>
        </p:nvSpPr>
        <p:spPr>
          <a:xfrm>
            <a:off x="10187109" y="2286280"/>
            <a:ext cx="2908697" cy="704088"/>
          </a:xfrm>
          <a:prstGeom prst="rect">
            <a:avLst/>
          </a:prstGeom>
        </p:spPr>
        <p:txBody>
          <a:bodyPr lIns="0" tIns="0" rIns="0" bIns="0" rtlCol="0" anchor="t">
            <a:spAutoFit/>
          </a:bodyPr>
          <a:lstStyle/>
          <a:p>
            <a:pPr marL="906777" lvl="1" indent="-453388" algn="ctr">
              <a:lnSpc>
                <a:spcPts val="5795"/>
              </a:lnSpc>
              <a:buFont typeface="Arial"/>
              <a:buChar char="•"/>
            </a:pPr>
            <a:r>
              <a:rPr lang="en-US" sz="4199">
                <a:solidFill>
                  <a:srgbClr val="FFFFFF"/>
                </a:solidFill>
                <a:latin typeface="DM Sans"/>
              </a:rPr>
              <a:t>Kết quả:</a:t>
            </a:r>
          </a:p>
        </p:txBody>
      </p:sp>
      <p:sp>
        <p:nvSpPr>
          <p:cNvPr id="9" name="TextBox 9"/>
          <p:cNvSpPr txBox="1"/>
          <p:nvPr/>
        </p:nvSpPr>
        <p:spPr>
          <a:xfrm>
            <a:off x="10145112" y="5107387"/>
            <a:ext cx="7591637" cy="2839212"/>
          </a:xfrm>
          <a:prstGeom prst="rect">
            <a:avLst/>
          </a:prstGeom>
        </p:spPr>
        <p:txBody>
          <a:bodyPr lIns="0" tIns="0" rIns="0" bIns="0" rtlCol="0" anchor="t">
            <a:spAutoFit/>
          </a:bodyPr>
          <a:lstStyle/>
          <a:p>
            <a:pPr marL="712472" lvl="1" indent="-356236">
              <a:lnSpc>
                <a:spcPts val="4554"/>
              </a:lnSpc>
              <a:buFont typeface="Arial"/>
              <a:buChar char="•"/>
            </a:pPr>
            <a:r>
              <a:rPr lang="en-US" sz="3300" dirty="0" err="1">
                <a:solidFill>
                  <a:srgbClr val="FFFFFF"/>
                </a:solidFill>
                <a:latin typeface="DM Sans"/>
              </a:rPr>
              <a:t>Vì</a:t>
            </a:r>
            <a:r>
              <a:rPr lang="en-US" sz="3300" dirty="0">
                <a:solidFill>
                  <a:srgbClr val="FFFFFF"/>
                </a:solidFill>
                <a:latin typeface="DM Sans"/>
              </a:rPr>
              <a:t> </a:t>
            </a:r>
            <a:r>
              <a:rPr lang="en-US" sz="3300" dirty="0" err="1">
                <a:solidFill>
                  <a:srgbClr val="FFFFFF"/>
                </a:solidFill>
                <a:latin typeface="DM Sans"/>
              </a:rPr>
              <a:t>vậy</a:t>
            </a:r>
            <a:r>
              <a:rPr lang="en-US" sz="3300" dirty="0">
                <a:solidFill>
                  <a:srgbClr val="FFFFFF"/>
                </a:solidFill>
                <a:latin typeface="DM Sans"/>
              </a:rPr>
              <a:t>, </a:t>
            </a:r>
            <a:r>
              <a:rPr lang="en-US" sz="3300" dirty="0" err="1">
                <a:solidFill>
                  <a:srgbClr val="FFFFFF"/>
                </a:solidFill>
                <a:latin typeface="DM Sans"/>
              </a:rPr>
              <a:t>điểm</a:t>
            </a:r>
            <a:r>
              <a:rPr lang="en-US" sz="3300" dirty="0">
                <a:solidFill>
                  <a:srgbClr val="FFFFFF"/>
                </a:solidFill>
                <a:latin typeface="DM Sans"/>
              </a:rPr>
              <a:t> </a:t>
            </a:r>
            <a:r>
              <a:rPr lang="en-US" sz="3300" dirty="0" err="1">
                <a:solidFill>
                  <a:srgbClr val="FFFFFF"/>
                </a:solidFill>
                <a:latin typeface="DM Sans"/>
              </a:rPr>
              <a:t>tương</a:t>
            </a:r>
            <a:r>
              <a:rPr lang="en-US" sz="3300" dirty="0">
                <a:solidFill>
                  <a:srgbClr val="FFFFFF"/>
                </a:solidFill>
                <a:latin typeface="DM Sans"/>
              </a:rPr>
              <a:t> </a:t>
            </a:r>
            <a:r>
              <a:rPr lang="en-US" sz="3300" dirty="0" err="1">
                <a:solidFill>
                  <a:srgbClr val="FFFFFF"/>
                </a:solidFill>
                <a:latin typeface="DM Sans"/>
              </a:rPr>
              <a:t>tự</a:t>
            </a:r>
            <a:r>
              <a:rPr lang="en-US" sz="3300" dirty="0">
                <a:solidFill>
                  <a:srgbClr val="FFFFFF"/>
                </a:solidFill>
                <a:latin typeface="DM Sans"/>
              </a:rPr>
              <a:t> </a:t>
            </a:r>
            <a:r>
              <a:rPr lang="en-US" sz="3300" dirty="0" err="1">
                <a:solidFill>
                  <a:srgbClr val="FFFFFF"/>
                </a:solidFill>
                <a:latin typeface="DM Sans"/>
              </a:rPr>
              <a:t>nhận</a:t>
            </a:r>
            <a:r>
              <a:rPr lang="en-US" sz="3300" dirty="0">
                <a:solidFill>
                  <a:srgbClr val="FFFFFF"/>
                </a:solidFill>
                <a:latin typeface="DM Sans"/>
              </a:rPr>
              <a:t> </a:t>
            </a:r>
            <a:r>
              <a:rPr lang="en-US" sz="3300" dirty="0" err="1">
                <a:solidFill>
                  <a:srgbClr val="FFFFFF"/>
                </a:solidFill>
                <a:latin typeface="DM Sans"/>
              </a:rPr>
              <a:t>được</a:t>
            </a:r>
            <a:r>
              <a:rPr lang="en-US" sz="3300" dirty="0">
                <a:solidFill>
                  <a:srgbClr val="FFFFFF"/>
                </a:solidFill>
                <a:latin typeface="DM Sans"/>
              </a:rPr>
              <a:t> </a:t>
            </a:r>
            <a:r>
              <a:rPr lang="en-US" sz="3300" dirty="0" err="1">
                <a:solidFill>
                  <a:srgbClr val="FFFFFF"/>
                </a:solidFill>
                <a:latin typeface="DM Sans"/>
              </a:rPr>
              <a:t>giữa</a:t>
            </a:r>
            <a:r>
              <a:rPr lang="en-US" sz="3300" dirty="0">
                <a:solidFill>
                  <a:srgbClr val="FFFFFF"/>
                </a:solidFill>
                <a:latin typeface="DM Sans"/>
              </a:rPr>
              <a:t> </a:t>
            </a:r>
            <a:r>
              <a:rPr lang="en-US" sz="3300" dirty="0" err="1">
                <a:solidFill>
                  <a:srgbClr val="FFFFFF"/>
                </a:solidFill>
                <a:latin typeface="DM Sans"/>
              </a:rPr>
              <a:t>hai</a:t>
            </a:r>
            <a:r>
              <a:rPr lang="en-US" sz="3300" dirty="0">
                <a:solidFill>
                  <a:srgbClr val="FFFFFF"/>
                </a:solidFill>
                <a:latin typeface="DM Sans"/>
              </a:rPr>
              <a:t> </a:t>
            </a:r>
            <a:r>
              <a:rPr lang="en-US" sz="3300" dirty="0" err="1">
                <a:solidFill>
                  <a:srgbClr val="FFFFFF"/>
                </a:solidFill>
                <a:latin typeface="DM Sans"/>
              </a:rPr>
              <a:t>mảng</a:t>
            </a:r>
            <a:r>
              <a:rPr lang="en-US" sz="3300" dirty="0">
                <a:solidFill>
                  <a:srgbClr val="FFFFFF"/>
                </a:solidFill>
                <a:latin typeface="DM Sans"/>
              </a:rPr>
              <a:t> (a </a:t>
            </a:r>
            <a:r>
              <a:rPr lang="en-US" sz="3300" dirty="0" err="1">
                <a:solidFill>
                  <a:srgbClr val="FFFFFF"/>
                </a:solidFill>
                <a:latin typeface="DM Sans"/>
              </a:rPr>
              <a:t>và</a:t>
            </a:r>
            <a:r>
              <a:rPr lang="en-US" sz="3300" dirty="0">
                <a:solidFill>
                  <a:srgbClr val="FFFFFF"/>
                </a:solidFill>
                <a:latin typeface="DM Sans"/>
              </a:rPr>
              <a:t> b) </a:t>
            </a:r>
            <a:r>
              <a:rPr lang="en-US" sz="3300" dirty="0" err="1">
                <a:solidFill>
                  <a:srgbClr val="FFFFFF"/>
                </a:solidFill>
                <a:latin typeface="DM Sans"/>
              </a:rPr>
              <a:t>là</a:t>
            </a:r>
            <a:r>
              <a:rPr lang="en-US" sz="3300" dirty="0">
                <a:solidFill>
                  <a:srgbClr val="FFFFFF"/>
                </a:solidFill>
                <a:latin typeface="DM Sans"/>
              </a:rPr>
              <a:t> 0,92 (</a:t>
            </a:r>
            <a:r>
              <a:rPr lang="en-US" sz="3300" dirty="0" err="1">
                <a:solidFill>
                  <a:srgbClr val="FFFFFF"/>
                </a:solidFill>
                <a:latin typeface="DM Sans"/>
              </a:rPr>
              <a:t>xấp</a:t>
            </a:r>
            <a:r>
              <a:rPr lang="en-US" sz="3300" dirty="0">
                <a:solidFill>
                  <a:srgbClr val="FFFFFF"/>
                </a:solidFill>
                <a:latin typeface="DM Sans"/>
              </a:rPr>
              <a:t> </a:t>
            </a:r>
            <a:r>
              <a:rPr lang="en-US" sz="3300" dirty="0" err="1">
                <a:solidFill>
                  <a:srgbClr val="FFFFFF"/>
                </a:solidFill>
                <a:latin typeface="DM Sans"/>
              </a:rPr>
              <a:t>xỉ</a:t>
            </a:r>
            <a:r>
              <a:rPr lang="en-US" sz="3300" dirty="0">
                <a:solidFill>
                  <a:srgbClr val="FFFFFF"/>
                </a:solidFill>
                <a:latin typeface="DM Sans"/>
              </a:rPr>
              <a:t>), </a:t>
            </a:r>
            <a:r>
              <a:rPr lang="en-US" sz="3300" dirty="0" err="1">
                <a:solidFill>
                  <a:srgbClr val="FFFFFF"/>
                </a:solidFill>
                <a:latin typeface="DM Sans"/>
              </a:rPr>
              <a:t>gần</a:t>
            </a:r>
            <a:r>
              <a:rPr lang="en-US" sz="3300" dirty="0">
                <a:solidFill>
                  <a:srgbClr val="FFFFFF"/>
                </a:solidFill>
                <a:latin typeface="DM Sans"/>
              </a:rPr>
              <a:t> </a:t>
            </a:r>
            <a:r>
              <a:rPr lang="en-US" sz="3300" dirty="0" err="1">
                <a:solidFill>
                  <a:srgbClr val="FFFFFF"/>
                </a:solidFill>
                <a:latin typeface="DM Sans"/>
              </a:rPr>
              <a:t>bằng</a:t>
            </a:r>
            <a:r>
              <a:rPr lang="en-US" sz="3300" dirty="0">
                <a:solidFill>
                  <a:srgbClr val="FFFFFF"/>
                </a:solidFill>
                <a:latin typeface="DM Sans"/>
              </a:rPr>
              <a:t> 1. </a:t>
            </a:r>
            <a:r>
              <a:rPr lang="en-US" sz="3300" dirty="0" err="1">
                <a:solidFill>
                  <a:srgbClr val="FFFFFF"/>
                </a:solidFill>
                <a:latin typeface="DM Sans"/>
              </a:rPr>
              <a:t>Vì</a:t>
            </a:r>
            <a:r>
              <a:rPr lang="en-US" sz="3300" dirty="0">
                <a:solidFill>
                  <a:srgbClr val="FFFFFF"/>
                </a:solidFill>
                <a:latin typeface="DM Sans"/>
              </a:rPr>
              <a:t> </a:t>
            </a:r>
            <a:r>
              <a:rPr lang="en-US" sz="3300" dirty="0" err="1">
                <a:solidFill>
                  <a:srgbClr val="FFFFFF"/>
                </a:solidFill>
                <a:latin typeface="DM Sans"/>
              </a:rPr>
              <a:t>vậy</a:t>
            </a:r>
            <a:r>
              <a:rPr lang="en-US" sz="3300" dirty="0">
                <a:solidFill>
                  <a:srgbClr val="FFFFFF"/>
                </a:solidFill>
                <a:latin typeface="DM Sans"/>
              </a:rPr>
              <a:t>, </a:t>
            </a:r>
            <a:r>
              <a:rPr lang="en-US" sz="3300" dirty="0" err="1">
                <a:solidFill>
                  <a:srgbClr val="FFFFFF"/>
                </a:solidFill>
                <a:latin typeface="DM Sans"/>
              </a:rPr>
              <a:t>chúng</a:t>
            </a:r>
            <a:r>
              <a:rPr lang="en-US" sz="3300" dirty="0">
                <a:solidFill>
                  <a:srgbClr val="FFFFFF"/>
                </a:solidFill>
                <a:latin typeface="DM Sans"/>
              </a:rPr>
              <a:t> ta </a:t>
            </a:r>
            <a:r>
              <a:rPr lang="en-US" sz="3300" dirty="0" err="1">
                <a:solidFill>
                  <a:srgbClr val="FFFFFF"/>
                </a:solidFill>
                <a:latin typeface="DM Sans"/>
              </a:rPr>
              <a:t>có</a:t>
            </a:r>
            <a:r>
              <a:rPr lang="en-US" sz="3300" dirty="0">
                <a:solidFill>
                  <a:srgbClr val="FFFFFF"/>
                </a:solidFill>
                <a:latin typeface="DM Sans"/>
              </a:rPr>
              <a:t> </a:t>
            </a:r>
            <a:r>
              <a:rPr lang="en-US" sz="3300" dirty="0" err="1">
                <a:solidFill>
                  <a:srgbClr val="FFFFFF"/>
                </a:solidFill>
                <a:latin typeface="DM Sans"/>
              </a:rPr>
              <a:t>thể</a:t>
            </a:r>
            <a:r>
              <a:rPr lang="en-US" sz="3300" dirty="0">
                <a:solidFill>
                  <a:srgbClr val="FFFFFF"/>
                </a:solidFill>
                <a:latin typeface="DM Sans"/>
              </a:rPr>
              <a:t> </a:t>
            </a:r>
            <a:r>
              <a:rPr lang="en-US" sz="3300" dirty="0" err="1">
                <a:solidFill>
                  <a:srgbClr val="FFFFFF"/>
                </a:solidFill>
                <a:latin typeface="DM Sans"/>
              </a:rPr>
              <a:t>nói</a:t>
            </a:r>
            <a:r>
              <a:rPr lang="en-US" sz="3300" dirty="0">
                <a:solidFill>
                  <a:srgbClr val="FFFFFF"/>
                </a:solidFill>
                <a:latin typeface="DM Sans"/>
              </a:rPr>
              <a:t> </a:t>
            </a:r>
            <a:r>
              <a:rPr lang="en-US" sz="3300" dirty="0" err="1">
                <a:solidFill>
                  <a:srgbClr val="FFFFFF"/>
                </a:solidFill>
                <a:latin typeface="DM Sans"/>
              </a:rPr>
              <a:t>rằng</a:t>
            </a:r>
            <a:r>
              <a:rPr lang="en-US" sz="3300" dirty="0">
                <a:solidFill>
                  <a:srgbClr val="FFFFFF"/>
                </a:solidFill>
                <a:latin typeface="DM Sans"/>
              </a:rPr>
              <a:t> </a:t>
            </a:r>
            <a:r>
              <a:rPr lang="en-US" sz="3300" dirty="0" err="1">
                <a:solidFill>
                  <a:srgbClr val="FFFFFF"/>
                </a:solidFill>
                <a:latin typeface="DM Sans"/>
              </a:rPr>
              <a:t>các</a:t>
            </a:r>
            <a:r>
              <a:rPr lang="en-US" sz="3300" dirty="0">
                <a:solidFill>
                  <a:srgbClr val="FFFFFF"/>
                </a:solidFill>
                <a:latin typeface="DM Sans"/>
              </a:rPr>
              <a:t> </a:t>
            </a:r>
            <a:r>
              <a:rPr lang="en-US" sz="3300" dirty="0" err="1">
                <a:solidFill>
                  <a:srgbClr val="FFFFFF"/>
                </a:solidFill>
                <a:latin typeface="DM Sans"/>
              </a:rPr>
              <a:t>mảng</a:t>
            </a:r>
            <a:r>
              <a:rPr lang="en-US" sz="3300" dirty="0">
                <a:solidFill>
                  <a:srgbClr val="FFFFFF"/>
                </a:solidFill>
                <a:latin typeface="DM Sans"/>
              </a:rPr>
              <a:t> </a:t>
            </a:r>
            <a:r>
              <a:rPr lang="en-US" sz="3300" dirty="0" err="1">
                <a:solidFill>
                  <a:srgbClr val="FFFFFF"/>
                </a:solidFill>
                <a:latin typeface="DM Sans"/>
              </a:rPr>
              <a:t>giống</a:t>
            </a:r>
            <a:r>
              <a:rPr lang="en-US" sz="3300" dirty="0">
                <a:solidFill>
                  <a:srgbClr val="FFFFFF"/>
                </a:solidFill>
                <a:latin typeface="DM Sans"/>
              </a:rPr>
              <a:t> </a:t>
            </a:r>
            <a:r>
              <a:rPr lang="en-US" sz="3300" dirty="0" err="1">
                <a:solidFill>
                  <a:srgbClr val="FFFFFF"/>
                </a:solidFill>
                <a:latin typeface="DM Sans"/>
              </a:rPr>
              <a:t>nhau</a:t>
            </a:r>
            <a:r>
              <a:rPr lang="en-US" sz="3300" dirty="0">
                <a:solidFill>
                  <a:srgbClr val="FFFFFF"/>
                </a:solidFill>
                <a:latin typeface="DM Sans"/>
              </a:rPr>
              <a:t> ở </a:t>
            </a:r>
            <a:r>
              <a:rPr lang="en-US" sz="3300" dirty="0" err="1">
                <a:solidFill>
                  <a:srgbClr val="FFFFFF"/>
                </a:solidFill>
                <a:latin typeface="DM Sans"/>
              </a:rPr>
              <a:t>một</a:t>
            </a:r>
            <a:r>
              <a:rPr lang="en-US" sz="3300" dirty="0">
                <a:solidFill>
                  <a:srgbClr val="FFFFFF"/>
                </a:solidFill>
                <a:latin typeface="DM Sans"/>
              </a:rPr>
              <a:t> </a:t>
            </a:r>
            <a:r>
              <a:rPr lang="en-US" sz="3300" dirty="0" err="1">
                <a:solidFill>
                  <a:srgbClr val="FFFFFF"/>
                </a:solidFill>
                <a:latin typeface="DM Sans"/>
              </a:rPr>
              <a:t>mức</a:t>
            </a:r>
            <a:r>
              <a:rPr lang="en-US" sz="3300" dirty="0">
                <a:solidFill>
                  <a:srgbClr val="FFFFFF"/>
                </a:solidFill>
                <a:latin typeface="DM Sans"/>
              </a:rPr>
              <a:t> </a:t>
            </a:r>
            <a:r>
              <a:rPr lang="en-US" sz="3300" dirty="0" err="1">
                <a:solidFill>
                  <a:srgbClr val="FFFFFF"/>
                </a:solidFill>
                <a:latin typeface="DM Sans"/>
              </a:rPr>
              <a:t>độ</a:t>
            </a:r>
            <a:r>
              <a:rPr lang="en-US" sz="3300" dirty="0">
                <a:solidFill>
                  <a:srgbClr val="FFFFFF"/>
                </a:solidFill>
                <a:latin typeface="DM Sans"/>
              </a:rPr>
              <a:t> </a:t>
            </a:r>
            <a:r>
              <a:rPr lang="en-US" sz="3300" dirty="0" err="1">
                <a:solidFill>
                  <a:srgbClr val="FFFFFF"/>
                </a:solidFill>
                <a:latin typeface="DM Sans"/>
              </a:rPr>
              <a:t>nào</a:t>
            </a:r>
            <a:r>
              <a:rPr lang="en-US" sz="3300" dirty="0">
                <a:solidFill>
                  <a:srgbClr val="FFFFFF"/>
                </a:solidFill>
                <a:latin typeface="DM Sans"/>
              </a:rPr>
              <a:t> </a:t>
            </a:r>
            <a:r>
              <a:rPr lang="en-US" sz="3300" dirty="0" err="1">
                <a:solidFill>
                  <a:srgbClr val="FFFFFF"/>
                </a:solidFill>
                <a:latin typeface="DM Sans"/>
              </a:rPr>
              <a:t>đó</a:t>
            </a:r>
            <a:r>
              <a:rPr lang="en-US" sz="3300" dirty="0">
                <a:solidFill>
                  <a:srgbClr val="FFFFFF"/>
                </a:solidFill>
                <a:latin typeface="DM Sans"/>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0" y="-677900"/>
            <a:ext cx="18288000" cy="4016740"/>
          </a:xfrm>
          <a:custGeom>
            <a:avLst/>
            <a:gdLst/>
            <a:ahLst/>
            <a:cxnLst/>
            <a:rect l="l" t="t" r="r" b="b"/>
            <a:pathLst>
              <a:path w="18288000" h="4016740">
                <a:moveTo>
                  <a:pt x="0" y="0"/>
                </a:moveTo>
                <a:lnTo>
                  <a:pt x="18288000" y="0"/>
                </a:lnTo>
                <a:lnTo>
                  <a:pt x="18288000" y="4016740"/>
                </a:lnTo>
                <a:lnTo>
                  <a:pt x="0" y="4016740"/>
                </a:lnTo>
                <a:lnTo>
                  <a:pt x="0" y="0"/>
                </a:lnTo>
                <a:close/>
              </a:path>
            </a:pathLst>
          </a:custGeom>
          <a:blipFill>
            <a:blip r:embed="rId2">
              <a:alphaModFix amt="30000"/>
            </a:blip>
            <a:stretch>
              <a:fillRect t="-101670" b="-101670"/>
            </a:stretch>
          </a:blipFill>
        </p:spPr>
      </p:sp>
      <p:sp>
        <p:nvSpPr>
          <p:cNvPr id="3" name="Freeform 3"/>
          <p:cNvSpPr/>
          <p:nvPr/>
        </p:nvSpPr>
        <p:spPr>
          <a:xfrm>
            <a:off x="2727619" y="4660043"/>
            <a:ext cx="12832762" cy="4128211"/>
          </a:xfrm>
          <a:custGeom>
            <a:avLst/>
            <a:gdLst/>
            <a:ahLst/>
            <a:cxnLst/>
            <a:rect l="l" t="t" r="r" b="b"/>
            <a:pathLst>
              <a:path w="12832762" h="4128211">
                <a:moveTo>
                  <a:pt x="0" y="0"/>
                </a:moveTo>
                <a:lnTo>
                  <a:pt x="12832762" y="0"/>
                </a:lnTo>
                <a:lnTo>
                  <a:pt x="12832762" y="4128211"/>
                </a:lnTo>
                <a:lnTo>
                  <a:pt x="0" y="4128211"/>
                </a:lnTo>
                <a:lnTo>
                  <a:pt x="0" y="0"/>
                </a:lnTo>
                <a:close/>
              </a:path>
            </a:pathLst>
          </a:custGeom>
          <a:blipFill>
            <a:blip r:embed="rId3"/>
            <a:stretch>
              <a:fillRect/>
            </a:stretch>
          </a:blipFill>
        </p:spPr>
      </p:sp>
      <p:sp>
        <p:nvSpPr>
          <p:cNvPr id="4" name="TextBox 4"/>
          <p:cNvSpPr txBox="1"/>
          <p:nvPr/>
        </p:nvSpPr>
        <p:spPr>
          <a:xfrm>
            <a:off x="1666983" y="1330470"/>
            <a:ext cx="14954033" cy="1752600"/>
          </a:xfrm>
          <a:prstGeom prst="rect">
            <a:avLst/>
          </a:prstGeom>
        </p:spPr>
        <p:txBody>
          <a:bodyPr lIns="0" tIns="0" rIns="0" bIns="0" rtlCol="0" anchor="t">
            <a:spAutoFit/>
          </a:bodyPr>
          <a:lstStyle/>
          <a:p>
            <a:pPr algn="ctr">
              <a:lnSpc>
                <a:spcPts val="6959"/>
              </a:lnSpc>
            </a:pPr>
            <a:r>
              <a:rPr lang="en-US" sz="5799">
                <a:solidFill>
                  <a:srgbClr val="F9FCFF"/>
                </a:solidFill>
                <a:latin typeface="Paytone One"/>
              </a:rPr>
              <a:t>4.XÂY DỰNG HỆ THỐNG</a:t>
            </a:r>
          </a:p>
          <a:p>
            <a:pPr algn="ctr">
              <a:lnSpc>
                <a:spcPts val="6959"/>
              </a:lnSpc>
            </a:pPr>
            <a:endParaRPr lang="en-US" sz="5799">
              <a:solidFill>
                <a:srgbClr val="F9FCFF"/>
              </a:solidFill>
              <a:latin typeface="Paytone One"/>
            </a:endParaRPr>
          </a:p>
        </p:txBody>
      </p:sp>
      <p:sp>
        <p:nvSpPr>
          <p:cNvPr id="5" name="TextBox 5"/>
          <p:cNvSpPr txBox="1"/>
          <p:nvPr/>
        </p:nvSpPr>
        <p:spPr>
          <a:xfrm>
            <a:off x="0" y="3510375"/>
            <a:ext cx="5141745" cy="763906"/>
          </a:xfrm>
          <a:prstGeom prst="rect">
            <a:avLst/>
          </a:prstGeom>
        </p:spPr>
        <p:txBody>
          <a:bodyPr lIns="0" tIns="0" rIns="0" bIns="0" rtlCol="0" anchor="t">
            <a:spAutoFit/>
          </a:bodyPr>
          <a:lstStyle/>
          <a:p>
            <a:pPr algn="ctr">
              <a:lnSpc>
                <a:spcPts val="6209"/>
              </a:lnSpc>
              <a:spcBef>
                <a:spcPct val="0"/>
              </a:spcBef>
            </a:pPr>
            <a:r>
              <a:rPr lang="en-US" sz="4499" dirty="0">
                <a:solidFill>
                  <a:srgbClr val="F9FCFF"/>
                </a:solidFill>
                <a:latin typeface="DM Sans"/>
              </a:rPr>
              <a:t>a) </a:t>
            </a:r>
            <a:r>
              <a:rPr lang="en-US" sz="4499" dirty="0" err="1">
                <a:solidFill>
                  <a:srgbClr val="F9FCFF"/>
                </a:solidFill>
                <a:latin typeface="DM Sans"/>
              </a:rPr>
              <a:t>Xử</a:t>
            </a:r>
            <a:r>
              <a:rPr lang="en-US" sz="4499" dirty="0">
                <a:solidFill>
                  <a:srgbClr val="F9FCFF"/>
                </a:solidFill>
                <a:latin typeface="DM Sans"/>
              </a:rPr>
              <a:t> </a:t>
            </a:r>
            <a:r>
              <a:rPr lang="en-US" sz="4499" dirty="0" err="1">
                <a:solidFill>
                  <a:srgbClr val="F9FCFF"/>
                </a:solidFill>
                <a:latin typeface="DM Sans"/>
              </a:rPr>
              <a:t>lý</a:t>
            </a:r>
            <a:r>
              <a:rPr lang="en-US" sz="4499" dirty="0">
                <a:solidFill>
                  <a:srgbClr val="F9FCFF"/>
                </a:solidFill>
                <a:latin typeface="DM Sans"/>
              </a:rPr>
              <a:t> </a:t>
            </a:r>
            <a:r>
              <a:rPr lang="en-US" sz="4499" dirty="0" err="1">
                <a:solidFill>
                  <a:srgbClr val="F9FCFF"/>
                </a:solidFill>
                <a:latin typeface="DM Sans"/>
              </a:rPr>
              <a:t>dữ</a:t>
            </a:r>
            <a:r>
              <a:rPr lang="en-US" sz="4499" dirty="0">
                <a:solidFill>
                  <a:srgbClr val="F9FCFF"/>
                </a:solidFill>
                <a:latin typeface="DM Sans"/>
              </a:rPr>
              <a:t> </a:t>
            </a:r>
            <a:r>
              <a:rPr lang="en-US" sz="4499" dirty="0" err="1">
                <a:solidFill>
                  <a:srgbClr val="F9FCFF"/>
                </a:solidFill>
                <a:latin typeface="DM Sans"/>
              </a:rPr>
              <a:t>liệu</a:t>
            </a:r>
            <a:endParaRPr lang="en-US" sz="4499" dirty="0">
              <a:solidFill>
                <a:srgbClr val="F9FCFF"/>
              </a:solidFill>
              <a:latin typeface="DM Sans"/>
            </a:endParaRPr>
          </a:p>
        </p:txBody>
      </p:sp>
      <p:sp>
        <p:nvSpPr>
          <p:cNvPr id="6" name="TextBox 6"/>
          <p:cNvSpPr txBox="1"/>
          <p:nvPr/>
        </p:nvSpPr>
        <p:spPr>
          <a:xfrm>
            <a:off x="2727619" y="8927973"/>
            <a:ext cx="11729631" cy="603504"/>
          </a:xfrm>
          <a:prstGeom prst="rect">
            <a:avLst/>
          </a:prstGeom>
        </p:spPr>
        <p:txBody>
          <a:bodyPr lIns="0" tIns="0" rIns="0" bIns="0" rtlCol="0" anchor="t">
            <a:spAutoFit/>
          </a:bodyPr>
          <a:lstStyle/>
          <a:p>
            <a:pPr algn="ctr">
              <a:lnSpc>
                <a:spcPts val="4967"/>
              </a:lnSpc>
              <a:spcBef>
                <a:spcPct val="0"/>
              </a:spcBef>
            </a:pPr>
            <a:r>
              <a:rPr lang="en-US" sz="3600">
                <a:solidFill>
                  <a:srgbClr val="F9FCFF"/>
                </a:solidFill>
                <a:latin typeface="DM Sans"/>
              </a:rPr>
              <a:t>Đọc dữ liệu</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1699202" y="1398502"/>
            <a:ext cx="10491394" cy="3630355"/>
          </a:xfrm>
          <a:custGeom>
            <a:avLst/>
            <a:gdLst/>
            <a:ahLst/>
            <a:cxnLst/>
            <a:rect l="l" t="t" r="r" b="b"/>
            <a:pathLst>
              <a:path w="10491394" h="3630355">
                <a:moveTo>
                  <a:pt x="0" y="0"/>
                </a:moveTo>
                <a:lnTo>
                  <a:pt x="10491394" y="0"/>
                </a:lnTo>
                <a:lnTo>
                  <a:pt x="10491394" y="3630355"/>
                </a:lnTo>
                <a:lnTo>
                  <a:pt x="0" y="3630355"/>
                </a:lnTo>
                <a:lnTo>
                  <a:pt x="0" y="0"/>
                </a:lnTo>
                <a:close/>
              </a:path>
            </a:pathLst>
          </a:custGeom>
          <a:blipFill>
            <a:blip r:embed="rId2"/>
            <a:stretch>
              <a:fillRect/>
            </a:stretch>
          </a:blipFill>
        </p:spPr>
      </p:sp>
      <p:sp>
        <p:nvSpPr>
          <p:cNvPr id="3" name="Freeform 3"/>
          <p:cNvSpPr/>
          <p:nvPr/>
        </p:nvSpPr>
        <p:spPr>
          <a:xfrm>
            <a:off x="5780075" y="5398659"/>
            <a:ext cx="5798040" cy="4615164"/>
          </a:xfrm>
          <a:custGeom>
            <a:avLst/>
            <a:gdLst/>
            <a:ahLst/>
            <a:cxnLst/>
            <a:rect l="l" t="t" r="r" b="b"/>
            <a:pathLst>
              <a:path w="5798040" h="4615164">
                <a:moveTo>
                  <a:pt x="0" y="0"/>
                </a:moveTo>
                <a:lnTo>
                  <a:pt x="5798040" y="0"/>
                </a:lnTo>
                <a:lnTo>
                  <a:pt x="5798040" y="4615164"/>
                </a:lnTo>
                <a:lnTo>
                  <a:pt x="0" y="4615164"/>
                </a:lnTo>
                <a:lnTo>
                  <a:pt x="0" y="0"/>
                </a:lnTo>
                <a:close/>
              </a:path>
            </a:pathLst>
          </a:custGeom>
          <a:blipFill>
            <a:blip r:embed="rId3"/>
            <a:stretch>
              <a:fillRect r="-38515"/>
            </a:stretch>
          </a:blipFill>
        </p:spPr>
      </p:sp>
      <p:sp>
        <p:nvSpPr>
          <p:cNvPr id="4" name="TextBox 4"/>
          <p:cNvSpPr txBox="1"/>
          <p:nvPr/>
        </p:nvSpPr>
        <p:spPr>
          <a:xfrm>
            <a:off x="-2585631" y="425196"/>
            <a:ext cx="11729631" cy="603504"/>
          </a:xfrm>
          <a:prstGeom prst="rect">
            <a:avLst/>
          </a:prstGeom>
        </p:spPr>
        <p:txBody>
          <a:bodyPr lIns="0" tIns="0" rIns="0" bIns="0" rtlCol="0" anchor="t">
            <a:spAutoFit/>
          </a:bodyPr>
          <a:lstStyle/>
          <a:p>
            <a:pPr algn="ctr">
              <a:lnSpc>
                <a:spcPts val="4967"/>
              </a:lnSpc>
              <a:spcBef>
                <a:spcPct val="0"/>
              </a:spcBef>
            </a:pPr>
            <a:r>
              <a:rPr lang="en-US" sz="3600">
                <a:solidFill>
                  <a:srgbClr val="FFFFFF"/>
                </a:solidFill>
                <a:latin typeface="DM Sans"/>
              </a:rPr>
              <a:t>Chọn lọc dữ liệu:</a:t>
            </a:r>
          </a:p>
        </p:txBody>
      </p:sp>
      <p:sp>
        <p:nvSpPr>
          <p:cNvPr id="5" name="TextBox 5"/>
          <p:cNvSpPr txBox="1"/>
          <p:nvPr/>
        </p:nvSpPr>
        <p:spPr>
          <a:xfrm>
            <a:off x="1467703" y="5341509"/>
            <a:ext cx="3622964" cy="603504"/>
          </a:xfrm>
          <a:prstGeom prst="rect">
            <a:avLst/>
          </a:prstGeom>
        </p:spPr>
        <p:txBody>
          <a:bodyPr lIns="0" tIns="0" rIns="0" bIns="0" rtlCol="0" anchor="t">
            <a:spAutoFit/>
          </a:bodyPr>
          <a:lstStyle/>
          <a:p>
            <a:pPr algn="ctr">
              <a:lnSpc>
                <a:spcPts val="4967"/>
              </a:lnSpc>
              <a:spcBef>
                <a:spcPct val="0"/>
              </a:spcBef>
            </a:pPr>
            <a:r>
              <a:rPr lang="en-US" sz="3600">
                <a:solidFill>
                  <a:srgbClr val="FFFFFF"/>
                </a:solidFill>
                <a:latin typeface="DM Sans"/>
              </a:rPr>
              <a:t>Thông tin dữ liệu: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1804313" y="2448859"/>
            <a:ext cx="11355325" cy="5999960"/>
          </a:xfrm>
          <a:custGeom>
            <a:avLst/>
            <a:gdLst/>
            <a:ahLst/>
            <a:cxnLst/>
            <a:rect l="l" t="t" r="r" b="b"/>
            <a:pathLst>
              <a:path w="11355325" h="5999960">
                <a:moveTo>
                  <a:pt x="0" y="0"/>
                </a:moveTo>
                <a:lnTo>
                  <a:pt x="11355325" y="0"/>
                </a:lnTo>
                <a:lnTo>
                  <a:pt x="11355325" y="5999960"/>
                </a:lnTo>
                <a:lnTo>
                  <a:pt x="0" y="5999960"/>
                </a:lnTo>
                <a:lnTo>
                  <a:pt x="0" y="0"/>
                </a:lnTo>
                <a:close/>
              </a:path>
            </a:pathLst>
          </a:custGeom>
          <a:blipFill>
            <a:blip r:embed="rId2"/>
            <a:stretch>
              <a:fillRect r="-17359"/>
            </a:stretch>
          </a:blipFill>
        </p:spPr>
      </p:sp>
      <p:sp>
        <p:nvSpPr>
          <p:cNvPr id="3" name="TextBox 3"/>
          <p:cNvSpPr txBox="1"/>
          <p:nvPr/>
        </p:nvSpPr>
        <p:spPr>
          <a:xfrm>
            <a:off x="1617842" y="952500"/>
            <a:ext cx="6474619" cy="680085"/>
          </a:xfrm>
          <a:prstGeom prst="rect">
            <a:avLst/>
          </a:prstGeom>
        </p:spPr>
        <p:txBody>
          <a:bodyPr lIns="0" tIns="0" rIns="0" bIns="0" rtlCol="0" anchor="t">
            <a:spAutoFit/>
          </a:bodyPr>
          <a:lstStyle/>
          <a:p>
            <a:pPr marL="863598" lvl="1" indent="-431799" algn="ctr">
              <a:lnSpc>
                <a:spcPts val="5519"/>
              </a:lnSpc>
              <a:buFont typeface="Arial"/>
              <a:buChar char="•"/>
            </a:pPr>
            <a:r>
              <a:rPr lang="en-US" sz="3999">
                <a:solidFill>
                  <a:srgbClr val="FFFFFF"/>
                </a:solidFill>
                <a:latin typeface="DM Sans"/>
              </a:rPr>
              <a:t>Import thư viện để xử lý</a:t>
            </a:r>
          </a:p>
        </p:txBody>
      </p:sp>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2949348" y="1237543"/>
            <a:ext cx="11296537" cy="8690563"/>
          </a:xfrm>
          <a:custGeom>
            <a:avLst/>
            <a:gdLst/>
            <a:ahLst/>
            <a:cxnLst/>
            <a:rect l="l" t="t" r="r" b="b"/>
            <a:pathLst>
              <a:path w="11296537" h="8690563">
                <a:moveTo>
                  <a:pt x="0" y="0"/>
                </a:moveTo>
                <a:lnTo>
                  <a:pt x="11296536" y="0"/>
                </a:lnTo>
                <a:lnTo>
                  <a:pt x="11296536" y="8690563"/>
                </a:lnTo>
                <a:lnTo>
                  <a:pt x="0" y="8690563"/>
                </a:lnTo>
                <a:lnTo>
                  <a:pt x="0" y="0"/>
                </a:lnTo>
                <a:close/>
              </a:path>
            </a:pathLst>
          </a:custGeom>
          <a:blipFill>
            <a:blip r:embed="rId2"/>
            <a:stretch>
              <a:fillRect/>
            </a:stretch>
          </a:blipFill>
        </p:spPr>
      </p:sp>
      <p:sp>
        <p:nvSpPr>
          <p:cNvPr id="3" name="TextBox 3"/>
          <p:cNvSpPr txBox="1"/>
          <p:nvPr/>
        </p:nvSpPr>
        <p:spPr>
          <a:xfrm>
            <a:off x="2033226" y="214502"/>
            <a:ext cx="3557804" cy="814198"/>
          </a:xfrm>
          <a:prstGeom prst="rect">
            <a:avLst/>
          </a:prstGeom>
        </p:spPr>
        <p:txBody>
          <a:bodyPr lIns="0" tIns="0" rIns="0" bIns="0" rtlCol="0" anchor="t">
            <a:spAutoFit/>
          </a:bodyPr>
          <a:lstStyle/>
          <a:p>
            <a:pPr marL="1036314" lvl="1" indent="-518157" algn="ctr">
              <a:lnSpc>
                <a:spcPts val="6623"/>
              </a:lnSpc>
              <a:buFont typeface="Arial"/>
              <a:buChar char="•"/>
            </a:pPr>
            <a:r>
              <a:rPr lang="en-US" sz="4799">
                <a:solidFill>
                  <a:srgbClr val="FFFFFF"/>
                </a:solidFill>
                <a:latin typeface="DM Sans"/>
              </a:rPr>
              <a:t>Viết hàm</a:t>
            </a: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3181502" y="1277329"/>
            <a:ext cx="8438015" cy="8670172"/>
          </a:xfrm>
          <a:custGeom>
            <a:avLst/>
            <a:gdLst/>
            <a:ahLst/>
            <a:cxnLst/>
            <a:rect l="l" t="t" r="r" b="b"/>
            <a:pathLst>
              <a:path w="8438015" h="8670172">
                <a:moveTo>
                  <a:pt x="0" y="0"/>
                </a:moveTo>
                <a:lnTo>
                  <a:pt x="8438015" y="0"/>
                </a:lnTo>
                <a:lnTo>
                  <a:pt x="8438015" y="8670172"/>
                </a:lnTo>
                <a:lnTo>
                  <a:pt x="0" y="8670172"/>
                </a:lnTo>
                <a:lnTo>
                  <a:pt x="0" y="0"/>
                </a:lnTo>
                <a:close/>
              </a:path>
            </a:pathLst>
          </a:custGeom>
          <a:blipFill>
            <a:blip r:embed="rId2"/>
            <a:stretch>
              <a:fillRect/>
            </a:stretch>
          </a:blipFill>
        </p:spPr>
      </p:sp>
      <p:sp>
        <p:nvSpPr>
          <p:cNvPr id="3" name="TextBox 3"/>
          <p:cNvSpPr txBox="1"/>
          <p:nvPr/>
        </p:nvSpPr>
        <p:spPr>
          <a:xfrm>
            <a:off x="2250776" y="214502"/>
            <a:ext cx="3557804" cy="814198"/>
          </a:xfrm>
          <a:prstGeom prst="rect">
            <a:avLst/>
          </a:prstGeom>
        </p:spPr>
        <p:txBody>
          <a:bodyPr lIns="0" tIns="0" rIns="0" bIns="0" rtlCol="0" anchor="t">
            <a:spAutoFit/>
          </a:bodyPr>
          <a:lstStyle/>
          <a:p>
            <a:pPr marL="1036314" lvl="1" indent="-518157" algn="ctr">
              <a:lnSpc>
                <a:spcPts val="6623"/>
              </a:lnSpc>
              <a:buFont typeface="Arial"/>
              <a:buChar char="•"/>
            </a:pPr>
            <a:r>
              <a:rPr lang="en-US" sz="4799">
                <a:solidFill>
                  <a:srgbClr val="FFFFFF"/>
                </a:solidFill>
                <a:latin typeface="DM Sans"/>
              </a:rPr>
              <a:t>Viết hàm</a:t>
            </a: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3413766"/>
            <a:chOff x="0" y="0"/>
            <a:chExt cx="5059561" cy="899099"/>
          </a:xfrm>
        </p:grpSpPr>
        <p:sp>
          <p:nvSpPr>
            <p:cNvPr id="3" name="Freeform 3"/>
            <p:cNvSpPr/>
            <p:nvPr/>
          </p:nvSpPr>
          <p:spPr>
            <a:xfrm>
              <a:off x="0" y="0"/>
              <a:ext cx="5059561" cy="899099"/>
            </a:xfrm>
            <a:custGeom>
              <a:avLst/>
              <a:gdLst/>
              <a:ahLst/>
              <a:cxnLst/>
              <a:rect l="l" t="t" r="r" b="b"/>
              <a:pathLst>
                <a:path w="5059561" h="899099">
                  <a:moveTo>
                    <a:pt x="0" y="0"/>
                  </a:moveTo>
                  <a:lnTo>
                    <a:pt x="5059561" y="0"/>
                  </a:lnTo>
                  <a:lnTo>
                    <a:pt x="5059561" y="899099"/>
                  </a:lnTo>
                  <a:lnTo>
                    <a:pt x="0" y="899099"/>
                  </a:lnTo>
                  <a:close/>
                </a:path>
              </a:pathLst>
            </a:custGeom>
            <a:solidFill>
              <a:srgbClr val="051D40"/>
            </a:solidFill>
            <a:ln w="38100" cap="sq">
              <a:solidFill>
                <a:srgbClr val="56AEFF"/>
              </a:solidFill>
              <a:prstDash val="solid"/>
              <a:miter/>
            </a:ln>
          </p:spPr>
        </p:sp>
        <p:sp>
          <p:nvSpPr>
            <p:cNvPr id="4" name="TextBox 4"/>
            <p:cNvSpPr txBox="1"/>
            <p:nvPr/>
          </p:nvSpPr>
          <p:spPr>
            <a:xfrm>
              <a:off x="0" y="-38100"/>
              <a:ext cx="5059561" cy="937199"/>
            </a:xfrm>
            <a:prstGeom prst="rect">
              <a:avLst/>
            </a:prstGeom>
          </p:spPr>
          <p:txBody>
            <a:bodyPr lIns="50800" tIns="50800" rIns="50800" bIns="50800" rtlCol="0" anchor="ctr"/>
            <a:lstStyle/>
            <a:p>
              <a:pPr algn="ctr">
                <a:lnSpc>
                  <a:spcPts val="2605"/>
                </a:lnSpc>
              </a:pPr>
              <a:endParaRPr/>
            </a:p>
          </p:txBody>
        </p:sp>
      </p:grpSp>
      <p:sp>
        <p:nvSpPr>
          <p:cNvPr id="5" name="TextBox 5"/>
          <p:cNvSpPr txBox="1"/>
          <p:nvPr/>
        </p:nvSpPr>
        <p:spPr>
          <a:xfrm>
            <a:off x="1158230" y="663286"/>
            <a:ext cx="10450651" cy="730827"/>
          </a:xfrm>
          <a:prstGeom prst="rect">
            <a:avLst/>
          </a:prstGeom>
        </p:spPr>
        <p:txBody>
          <a:bodyPr lIns="0" tIns="0" rIns="0" bIns="0" rtlCol="0" anchor="t">
            <a:spAutoFit/>
          </a:bodyPr>
          <a:lstStyle/>
          <a:p>
            <a:pPr marL="0" lvl="0" indent="0" algn="ctr">
              <a:lnSpc>
                <a:spcPts val="5719"/>
              </a:lnSpc>
              <a:spcBef>
                <a:spcPct val="0"/>
              </a:spcBef>
            </a:pPr>
            <a:r>
              <a:rPr lang="en-US" sz="4766" b="1" dirty="0">
                <a:solidFill>
                  <a:srgbClr val="FFFFFF"/>
                </a:solidFill>
                <a:latin typeface="Arial" panose="020B0604020202020204" pitchFamily="34" charset="0"/>
                <a:cs typeface="Arial" panose="020B0604020202020204" pitchFamily="34" charset="0"/>
              </a:rPr>
              <a:t>ÁP DỤNG VÀO HỆ THỐNG</a:t>
            </a:r>
          </a:p>
        </p:txBody>
      </p:sp>
      <p:sp>
        <p:nvSpPr>
          <p:cNvPr id="6" name="Freeform 6"/>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2573982" y="4552749"/>
            <a:ext cx="3539879" cy="5696151"/>
          </a:xfrm>
          <a:custGeom>
            <a:avLst/>
            <a:gdLst/>
            <a:ahLst/>
            <a:cxnLst/>
            <a:rect l="l" t="t" r="r" b="b"/>
            <a:pathLst>
              <a:path w="3539879" h="5696151">
                <a:moveTo>
                  <a:pt x="0" y="0"/>
                </a:moveTo>
                <a:lnTo>
                  <a:pt x="3539879" y="0"/>
                </a:lnTo>
                <a:lnTo>
                  <a:pt x="3539879" y="5696151"/>
                </a:lnTo>
                <a:lnTo>
                  <a:pt x="0" y="5696151"/>
                </a:lnTo>
                <a:lnTo>
                  <a:pt x="0" y="0"/>
                </a:lnTo>
                <a:close/>
              </a:path>
            </a:pathLst>
          </a:custGeom>
          <a:blipFill>
            <a:blip r:embed="rId6"/>
            <a:stretch>
              <a:fillRect/>
            </a:stretch>
          </a:blipFill>
        </p:spPr>
      </p:sp>
      <p:sp>
        <p:nvSpPr>
          <p:cNvPr id="10" name="TextBox 10"/>
          <p:cNvSpPr txBox="1"/>
          <p:nvPr/>
        </p:nvSpPr>
        <p:spPr>
          <a:xfrm>
            <a:off x="0" y="2111502"/>
            <a:ext cx="18025758" cy="2193798"/>
          </a:xfrm>
          <a:prstGeom prst="rect">
            <a:avLst/>
          </a:prstGeom>
        </p:spPr>
        <p:txBody>
          <a:bodyPr lIns="0" tIns="0" rIns="0" bIns="0" rtlCol="0" anchor="t">
            <a:spAutoFit/>
          </a:bodyPr>
          <a:lstStyle/>
          <a:p>
            <a:pPr marL="690882" lvl="1" indent="-345441">
              <a:lnSpc>
                <a:spcPts val="4416"/>
              </a:lnSpc>
              <a:buFont typeface="Arial"/>
              <a:buChar char="•"/>
            </a:pPr>
            <a:r>
              <a:rPr lang="en-US" sz="3200" dirty="0" err="1">
                <a:solidFill>
                  <a:srgbClr val="FFFFFF"/>
                </a:solidFill>
                <a:latin typeface="Now"/>
              </a:rPr>
              <a:t>Cấu</a:t>
            </a:r>
            <a:r>
              <a:rPr lang="en-US" sz="3200" dirty="0">
                <a:solidFill>
                  <a:srgbClr val="FFFFFF"/>
                </a:solidFill>
                <a:latin typeface="Now"/>
              </a:rPr>
              <a:t> </a:t>
            </a:r>
            <a:r>
              <a:rPr lang="en-US" sz="3200" dirty="0" err="1">
                <a:solidFill>
                  <a:srgbClr val="FFFFFF"/>
                </a:solidFill>
                <a:latin typeface="Now"/>
              </a:rPr>
              <a:t>trúc</a:t>
            </a:r>
            <a:r>
              <a:rPr lang="en-US" sz="3200" dirty="0">
                <a:solidFill>
                  <a:srgbClr val="FFFFFF"/>
                </a:solidFill>
                <a:latin typeface="Now"/>
              </a:rPr>
              <a:t> </a:t>
            </a:r>
            <a:r>
              <a:rPr lang="en-US" sz="3200" dirty="0" err="1">
                <a:solidFill>
                  <a:srgbClr val="FFFFFF"/>
                </a:solidFill>
                <a:latin typeface="Now"/>
              </a:rPr>
              <a:t>thư</a:t>
            </a:r>
            <a:r>
              <a:rPr lang="en-US" sz="3200" dirty="0">
                <a:solidFill>
                  <a:srgbClr val="FFFFFF"/>
                </a:solidFill>
                <a:latin typeface="Now"/>
              </a:rPr>
              <a:t> </a:t>
            </a:r>
            <a:r>
              <a:rPr lang="en-US" sz="3200" dirty="0" err="1">
                <a:solidFill>
                  <a:srgbClr val="FFFFFF"/>
                </a:solidFill>
                <a:latin typeface="Now"/>
              </a:rPr>
              <a:t>mục</a:t>
            </a:r>
            <a:r>
              <a:rPr lang="en-US" sz="3200" dirty="0">
                <a:solidFill>
                  <a:srgbClr val="FFFFFF"/>
                </a:solidFill>
                <a:latin typeface="Now"/>
              </a:rPr>
              <a:t> </a:t>
            </a:r>
            <a:r>
              <a:rPr lang="en-US" sz="3200" dirty="0" err="1">
                <a:solidFill>
                  <a:srgbClr val="FFFFFF"/>
                </a:solidFill>
                <a:latin typeface="Now"/>
              </a:rPr>
              <a:t>của</a:t>
            </a:r>
            <a:r>
              <a:rPr lang="en-US" sz="3200" dirty="0">
                <a:solidFill>
                  <a:srgbClr val="FFFFFF"/>
                </a:solidFill>
                <a:latin typeface="Now"/>
              </a:rPr>
              <a:t> </a:t>
            </a:r>
            <a:r>
              <a:rPr lang="en-US" sz="3200" dirty="0" err="1">
                <a:solidFill>
                  <a:srgbClr val="FFFFFF"/>
                </a:solidFill>
                <a:latin typeface="Now"/>
              </a:rPr>
              <a:t>dự</a:t>
            </a:r>
            <a:r>
              <a:rPr lang="en-US" sz="3200" dirty="0">
                <a:solidFill>
                  <a:srgbClr val="FFFFFF"/>
                </a:solidFill>
                <a:latin typeface="Now"/>
              </a:rPr>
              <a:t> </a:t>
            </a:r>
            <a:r>
              <a:rPr lang="en-US" sz="3200" dirty="0" err="1">
                <a:solidFill>
                  <a:srgbClr val="FFFFFF"/>
                </a:solidFill>
                <a:latin typeface="Now"/>
              </a:rPr>
              <a:t>án</a:t>
            </a:r>
            <a:r>
              <a:rPr lang="en-US" sz="3200" dirty="0">
                <a:solidFill>
                  <a:srgbClr val="FFFFFF"/>
                </a:solidFill>
                <a:latin typeface="Now"/>
              </a:rPr>
              <a:t> bao </a:t>
            </a:r>
            <a:r>
              <a:rPr lang="en-US" sz="3200" dirty="0" err="1">
                <a:solidFill>
                  <a:srgbClr val="FFFFFF"/>
                </a:solidFill>
                <a:latin typeface="Now"/>
              </a:rPr>
              <a:t>gồm</a:t>
            </a:r>
            <a:r>
              <a:rPr lang="en-US" sz="3200" dirty="0">
                <a:solidFill>
                  <a:srgbClr val="FFFFFF"/>
                </a:solidFill>
                <a:latin typeface="Now"/>
              </a:rPr>
              <a:t> </a:t>
            </a:r>
            <a:r>
              <a:rPr lang="en-US" sz="3200" dirty="0" err="1">
                <a:solidFill>
                  <a:srgbClr val="FFFFFF"/>
                </a:solidFill>
                <a:latin typeface="Now"/>
              </a:rPr>
              <a:t>hai</a:t>
            </a:r>
            <a:r>
              <a:rPr lang="en-US" sz="3200" dirty="0">
                <a:solidFill>
                  <a:srgbClr val="FFFFFF"/>
                </a:solidFill>
                <a:latin typeface="Now"/>
              </a:rPr>
              <a:t> </a:t>
            </a:r>
            <a:r>
              <a:rPr lang="en-US" sz="3200" dirty="0" err="1">
                <a:solidFill>
                  <a:srgbClr val="FFFFFF"/>
                </a:solidFill>
                <a:latin typeface="Now"/>
              </a:rPr>
              <a:t>phần</a:t>
            </a:r>
            <a:r>
              <a:rPr lang="en-US" sz="3200" dirty="0">
                <a:solidFill>
                  <a:srgbClr val="FFFFFF"/>
                </a:solidFill>
                <a:latin typeface="Now"/>
              </a:rPr>
              <a:t> </a:t>
            </a:r>
            <a:r>
              <a:rPr lang="en-US" sz="3200" dirty="0" err="1">
                <a:solidFill>
                  <a:srgbClr val="FFFFFF"/>
                </a:solidFill>
                <a:latin typeface="Now"/>
              </a:rPr>
              <a:t>chính</a:t>
            </a:r>
            <a:r>
              <a:rPr lang="en-US" sz="3200" dirty="0">
                <a:solidFill>
                  <a:srgbClr val="FFFFFF"/>
                </a:solidFill>
                <a:latin typeface="Now"/>
              </a:rPr>
              <a:t> </a:t>
            </a:r>
            <a:r>
              <a:rPr lang="en-US" sz="3200" dirty="0" err="1">
                <a:solidFill>
                  <a:srgbClr val="FFFFFF"/>
                </a:solidFill>
                <a:latin typeface="Now"/>
              </a:rPr>
              <a:t>là</a:t>
            </a:r>
            <a:r>
              <a:rPr lang="en-US" sz="3200" dirty="0">
                <a:solidFill>
                  <a:srgbClr val="FFFFFF"/>
                </a:solidFill>
                <a:latin typeface="Now"/>
              </a:rPr>
              <a:t> backend </a:t>
            </a:r>
            <a:r>
              <a:rPr lang="en-US" sz="3200" dirty="0" err="1">
                <a:solidFill>
                  <a:srgbClr val="FFFFFF"/>
                </a:solidFill>
                <a:latin typeface="Now"/>
              </a:rPr>
              <a:t>và</a:t>
            </a:r>
            <a:r>
              <a:rPr lang="en-US" sz="3200" dirty="0">
                <a:solidFill>
                  <a:srgbClr val="FFFFFF"/>
                </a:solidFill>
                <a:latin typeface="Now"/>
              </a:rPr>
              <a:t> frontend. </a:t>
            </a:r>
            <a:r>
              <a:rPr lang="en-US" sz="3200" dirty="0" err="1">
                <a:solidFill>
                  <a:srgbClr val="FFFFFF"/>
                </a:solidFill>
                <a:latin typeface="Now"/>
              </a:rPr>
              <a:t>Phần</a:t>
            </a:r>
            <a:r>
              <a:rPr lang="en-US" sz="3200" dirty="0">
                <a:solidFill>
                  <a:srgbClr val="FFFFFF"/>
                </a:solidFill>
                <a:latin typeface="Now"/>
              </a:rPr>
              <a:t> backend </a:t>
            </a:r>
            <a:r>
              <a:rPr lang="en-US" sz="3200" dirty="0" err="1">
                <a:solidFill>
                  <a:srgbClr val="FFFFFF"/>
                </a:solidFill>
                <a:latin typeface="Now"/>
              </a:rPr>
              <a:t>đảm</a:t>
            </a:r>
            <a:r>
              <a:rPr lang="en-US" sz="3200" dirty="0">
                <a:solidFill>
                  <a:srgbClr val="FFFFFF"/>
                </a:solidFill>
                <a:latin typeface="Now"/>
              </a:rPr>
              <a:t> </a:t>
            </a:r>
            <a:r>
              <a:rPr lang="en-US" sz="3200" dirty="0" err="1">
                <a:solidFill>
                  <a:srgbClr val="FFFFFF"/>
                </a:solidFill>
                <a:latin typeface="Now"/>
              </a:rPr>
              <a:t>nhận</a:t>
            </a:r>
            <a:r>
              <a:rPr lang="en-US" sz="3200" dirty="0">
                <a:solidFill>
                  <a:srgbClr val="FFFFFF"/>
                </a:solidFill>
                <a:latin typeface="Now"/>
              </a:rPr>
              <a:t> </a:t>
            </a:r>
            <a:r>
              <a:rPr lang="en-US" sz="3200" dirty="0" err="1">
                <a:solidFill>
                  <a:srgbClr val="FFFFFF"/>
                </a:solidFill>
                <a:latin typeface="Now"/>
              </a:rPr>
              <a:t>vai</a:t>
            </a:r>
            <a:r>
              <a:rPr lang="en-US" sz="3200" dirty="0">
                <a:solidFill>
                  <a:srgbClr val="FFFFFF"/>
                </a:solidFill>
                <a:latin typeface="Now"/>
              </a:rPr>
              <a:t> </a:t>
            </a:r>
            <a:r>
              <a:rPr lang="en-US" sz="3200" dirty="0" err="1">
                <a:solidFill>
                  <a:srgbClr val="FFFFFF"/>
                </a:solidFill>
                <a:latin typeface="Now"/>
              </a:rPr>
              <a:t>trò</a:t>
            </a:r>
            <a:r>
              <a:rPr lang="en-US" sz="3200" dirty="0">
                <a:solidFill>
                  <a:srgbClr val="FFFFFF"/>
                </a:solidFill>
                <a:latin typeface="Now"/>
              </a:rPr>
              <a:t> </a:t>
            </a:r>
            <a:r>
              <a:rPr lang="en-US" sz="3200" dirty="0" err="1">
                <a:solidFill>
                  <a:srgbClr val="FFFFFF"/>
                </a:solidFill>
                <a:latin typeface="Now"/>
              </a:rPr>
              <a:t>trong</a:t>
            </a:r>
            <a:r>
              <a:rPr lang="en-US" sz="3200" dirty="0">
                <a:solidFill>
                  <a:srgbClr val="FFFFFF"/>
                </a:solidFill>
                <a:latin typeface="Now"/>
              </a:rPr>
              <a:t> </a:t>
            </a:r>
            <a:r>
              <a:rPr lang="en-US" sz="3200" dirty="0" err="1">
                <a:solidFill>
                  <a:srgbClr val="FFFFFF"/>
                </a:solidFill>
                <a:latin typeface="Now"/>
              </a:rPr>
              <a:t>việc</a:t>
            </a:r>
            <a:r>
              <a:rPr lang="en-US" sz="3200" dirty="0">
                <a:solidFill>
                  <a:srgbClr val="FFFFFF"/>
                </a:solidFill>
                <a:latin typeface="Now"/>
              </a:rPr>
              <a:t> </a:t>
            </a:r>
            <a:r>
              <a:rPr lang="en-US" sz="3200" dirty="0" err="1">
                <a:solidFill>
                  <a:srgbClr val="FFFFFF"/>
                </a:solidFill>
                <a:latin typeface="Now"/>
              </a:rPr>
              <a:t>gửi</a:t>
            </a:r>
            <a:r>
              <a:rPr lang="en-US" sz="3200" dirty="0">
                <a:solidFill>
                  <a:srgbClr val="FFFFFF"/>
                </a:solidFill>
                <a:latin typeface="Now"/>
              </a:rPr>
              <a:t> </a:t>
            </a:r>
            <a:r>
              <a:rPr lang="en-US" sz="3200" dirty="0" err="1">
                <a:solidFill>
                  <a:srgbClr val="FFFFFF"/>
                </a:solidFill>
                <a:latin typeface="Now"/>
              </a:rPr>
              <a:t>các</a:t>
            </a:r>
            <a:r>
              <a:rPr lang="en-US" sz="3200" dirty="0">
                <a:solidFill>
                  <a:srgbClr val="FFFFFF"/>
                </a:solidFill>
                <a:latin typeface="Now"/>
              </a:rPr>
              <a:t> </a:t>
            </a:r>
            <a:r>
              <a:rPr lang="en-US" sz="3200" dirty="0" err="1">
                <a:solidFill>
                  <a:srgbClr val="FFFFFF"/>
                </a:solidFill>
                <a:latin typeface="Now"/>
              </a:rPr>
              <a:t>yêu</a:t>
            </a:r>
            <a:r>
              <a:rPr lang="en-US" sz="3200" dirty="0">
                <a:solidFill>
                  <a:srgbClr val="FFFFFF"/>
                </a:solidFill>
                <a:latin typeface="Now"/>
              </a:rPr>
              <a:t> </a:t>
            </a:r>
            <a:r>
              <a:rPr lang="en-US" sz="3200" dirty="0" err="1">
                <a:solidFill>
                  <a:srgbClr val="FFFFFF"/>
                </a:solidFill>
                <a:latin typeface="Now"/>
              </a:rPr>
              <a:t>cầu</a:t>
            </a:r>
            <a:r>
              <a:rPr lang="en-US" sz="3200" dirty="0">
                <a:solidFill>
                  <a:srgbClr val="FFFFFF"/>
                </a:solidFill>
                <a:latin typeface="Now"/>
              </a:rPr>
              <a:t> </a:t>
            </a:r>
            <a:r>
              <a:rPr lang="en-US" sz="3200" dirty="0" err="1">
                <a:solidFill>
                  <a:srgbClr val="FFFFFF"/>
                </a:solidFill>
                <a:latin typeface="Now"/>
              </a:rPr>
              <a:t>từ</a:t>
            </a:r>
            <a:r>
              <a:rPr lang="en-US" sz="3200" dirty="0">
                <a:solidFill>
                  <a:srgbClr val="FFFFFF"/>
                </a:solidFill>
                <a:latin typeface="Now"/>
              </a:rPr>
              <a:t> </a:t>
            </a:r>
            <a:r>
              <a:rPr lang="en-US" sz="3200" dirty="0" err="1">
                <a:solidFill>
                  <a:srgbClr val="FFFFFF"/>
                </a:solidFill>
                <a:latin typeface="Now"/>
              </a:rPr>
              <a:t>phía</a:t>
            </a:r>
            <a:r>
              <a:rPr lang="en-US" sz="3200" dirty="0">
                <a:solidFill>
                  <a:srgbClr val="FFFFFF"/>
                </a:solidFill>
                <a:latin typeface="Now"/>
              </a:rPr>
              <a:t> </a:t>
            </a:r>
            <a:r>
              <a:rPr lang="en-US" sz="3200" dirty="0" err="1">
                <a:solidFill>
                  <a:srgbClr val="FFFFFF"/>
                </a:solidFill>
                <a:latin typeface="Now"/>
              </a:rPr>
              <a:t>người</a:t>
            </a:r>
            <a:r>
              <a:rPr lang="en-US" sz="3200" dirty="0">
                <a:solidFill>
                  <a:srgbClr val="FFFFFF"/>
                </a:solidFill>
                <a:latin typeface="Now"/>
              </a:rPr>
              <a:t> </a:t>
            </a:r>
            <a:r>
              <a:rPr lang="en-US" sz="3200" dirty="0" err="1">
                <a:solidFill>
                  <a:srgbClr val="FFFFFF"/>
                </a:solidFill>
                <a:latin typeface="Now"/>
              </a:rPr>
              <a:t>dùng</a:t>
            </a:r>
            <a:r>
              <a:rPr lang="en-US" sz="3200" dirty="0">
                <a:solidFill>
                  <a:srgbClr val="FFFFFF"/>
                </a:solidFill>
                <a:latin typeface="Now"/>
              </a:rPr>
              <a:t> </a:t>
            </a:r>
            <a:r>
              <a:rPr lang="en-US" sz="3200" dirty="0" err="1">
                <a:solidFill>
                  <a:srgbClr val="FFFFFF"/>
                </a:solidFill>
                <a:latin typeface="Now"/>
              </a:rPr>
              <a:t>tới</a:t>
            </a:r>
            <a:r>
              <a:rPr lang="en-US" sz="3200" dirty="0">
                <a:solidFill>
                  <a:srgbClr val="FFFFFF"/>
                </a:solidFill>
                <a:latin typeface="Now"/>
              </a:rPr>
              <a:t> </a:t>
            </a:r>
            <a:r>
              <a:rPr lang="en-US" sz="3200" dirty="0" err="1">
                <a:solidFill>
                  <a:srgbClr val="FFFFFF"/>
                </a:solidFill>
                <a:latin typeface="Now"/>
              </a:rPr>
              <a:t>máy</a:t>
            </a:r>
            <a:r>
              <a:rPr lang="en-US" sz="3200" dirty="0">
                <a:solidFill>
                  <a:srgbClr val="FFFFFF"/>
                </a:solidFill>
                <a:latin typeface="Now"/>
              </a:rPr>
              <a:t> </a:t>
            </a:r>
            <a:r>
              <a:rPr lang="en-US" sz="3200" dirty="0" err="1">
                <a:solidFill>
                  <a:srgbClr val="FFFFFF"/>
                </a:solidFill>
                <a:latin typeface="Now"/>
              </a:rPr>
              <a:t>chủ</a:t>
            </a:r>
            <a:r>
              <a:rPr lang="en-US" sz="3200" dirty="0">
                <a:solidFill>
                  <a:srgbClr val="FFFFFF"/>
                </a:solidFill>
                <a:latin typeface="Now"/>
              </a:rPr>
              <a:t> </a:t>
            </a:r>
            <a:r>
              <a:rPr lang="en-US" sz="3200" dirty="0" err="1">
                <a:solidFill>
                  <a:srgbClr val="FFFFFF"/>
                </a:solidFill>
                <a:latin typeface="Now"/>
              </a:rPr>
              <a:t>và</a:t>
            </a:r>
            <a:r>
              <a:rPr lang="en-US" sz="3200" dirty="0">
                <a:solidFill>
                  <a:srgbClr val="FFFFFF"/>
                </a:solidFill>
                <a:latin typeface="Now"/>
              </a:rPr>
              <a:t> </a:t>
            </a:r>
            <a:r>
              <a:rPr lang="en-US" sz="3200" dirty="0" err="1">
                <a:solidFill>
                  <a:srgbClr val="FFFFFF"/>
                </a:solidFill>
                <a:latin typeface="Now"/>
              </a:rPr>
              <a:t>xử</a:t>
            </a:r>
            <a:r>
              <a:rPr lang="en-US" sz="3200" dirty="0">
                <a:solidFill>
                  <a:srgbClr val="FFFFFF"/>
                </a:solidFill>
                <a:latin typeface="Now"/>
              </a:rPr>
              <a:t> </a:t>
            </a:r>
            <a:r>
              <a:rPr lang="en-US" sz="3200" dirty="0" err="1">
                <a:solidFill>
                  <a:srgbClr val="FFFFFF"/>
                </a:solidFill>
                <a:latin typeface="Now"/>
              </a:rPr>
              <a:t>lý</a:t>
            </a:r>
            <a:r>
              <a:rPr lang="en-US" sz="3200" dirty="0">
                <a:solidFill>
                  <a:srgbClr val="FFFFFF"/>
                </a:solidFill>
                <a:latin typeface="Now"/>
              </a:rPr>
              <a:t> </a:t>
            </a:r>
            <a:r>
              <a:rPr lang="en-US" sz="3200" dirty="0" err="1">
                <a:solidFill>
                  <a:srgbClr val="FFFFFF"/>
                </a:solidFill>
                <a:latin typeface="Now"/>
              </a:rPr>
              <a:t>chúng</a:t>
            </a:r>
            <a:r>
              <a:rPr lang="en-US" sz="3200" dirty="0">
                <a:solidFill>
                  <a:srgbClr val="FFFFFF"/>
                </a:solidFill>
                <a:latin typeface="Now"/>
              </a:rPr>
              <a:t>, </a:t>
            </a:r>
            <a:r>
              <a:rPr lang="en-US" sz="3200" dirty="0" err="1">
                <a:solidFill>
                  <a:srgbClr val="FFFFFF"/>
                </a:solidFill>
                <a:latin typeface="Now"/>
              </a:rPr>
              <a:t>cung</a:t>
            </a:r>
            <a:r>
              <a:rPr lang="en-US" sz="3200" dirty="0">
                <a:solidFill>
                  <a:srgbClr val="FFFFFF"/>
                </a:solidFill>
                <a:latin typeface="Now"/>
              </a:rPr>
              <a:t> </a:t>
            </a:r>
            <a:r>
              <a:rPr lang="en-US" sz="3200" dirty="0" err="1">
                <a:solidFill>
                  <a:srgbClr val="FFFFFF"/>
                </a:solidFill>
                <a:latin typeface="Now"/>
              </a:rPr>
              <a:t>cấp</a:t>
            </a:r>
            <a:r>
              <a:rPr lang="en-US" sz="3200" dirty="0">
                <a:solidFill>
                  <a:srgbClr val="FFFFFF"/>
                </a:solidFill>
                <a:latin typeface="Now"/>
              </a:rPr>
              <a:t> </a:t>
            </a:r>
            <a:r>
              <a:rPr lang="en-US" sz="3200" dirty="0" err="1">
                <a:solidFill>
                  <a:srgbClr val="FFFFFF"/>
                </a:solidFill>
                <a:latin typeface="Now"/>
              </a:rPr>
              <a:t>dữ</a:t>
            </a:r>
            <a:r>
              <a:rPr lang="en-US" sz="3200" dirty="0">
                <a:solidFill>
                  <a:srgbClr val="FFFFFF"/>
                </a:solidFill>
                <a:latin typeface="Now"/>
              </a:rPr>
              <a:t> </a:t>
            </a:r>
            <a:r>
              <a:rPr lang="en-US" sz="3200" dirty="0" err="1">
                <a:solidFill>
                  <a:srgbClr val="FFFFFF"/>
                </a:solidFill>
                <a:latin typeface="Now"/>
              </a:rPr>
              <a:t>liệu</a:t>
            </a:r>
            <a:r>
              <a:rPr lang="en-US" sz="3200" dirty="0">
                <a:solidFill>
                  <a:srgbClr val="FFFFFF"/>
                </a:solidFill>
                <a:latin typeface="Now"/>
              </a:rPr>
              <a:t> </a:t>
            </a:r>
            <a:r>
              <a:rPr lang="en-US" sz="3200" dirty="0" err="1">
                <a:solidFill>
                  <a:srgbClr val="FFFFFF"/>
                </a:solidFill>
                <a:latin typeface="Now"/>
              </a:rPr>
              <a:t>và</a:t>
            </a:r>
            <a:r>
              <a:rPr lang="en-US" sz="3200" dirty="0">
                <a:solidFill>
                  <a:srgbClr val="FFFFFF"/>
                </a:solidFill>
                <a:latin typeface="Now"/>
              </a:rPr>
              <a:t> </a:t>
            </a:r>
            <a:r>
              <a:rPr lang="en-US" sz="3200" dirty="0" err="1">
                <a:solidFill>
                  <a:srgbClr val="FFFFFF"/>
                </a:solidFill>
                <a:latin typeface="Now"/>
              </a:rPr>
              <a:t>thông</a:t>
            </a:r>
            <a:r>
              <a:rPr lang="en-US" sz="3200" dirty="0">
                <a:solidFill>
                  <a:srgbClr val="FFFFFF"/>
                </a:solidFill>
                <a:latin typeface="Now"/>
              </a:rPr>
              <a:t> tin </a:t>
            </a:r>
            <a:r>
              <a:rPr lang="en-US" sz="3200" dirty="0" err="1">
                <a:solidFill>
                  <a:srgbClr val="FFFFFF"/>
                </a:solidFill>
                <a:latin typeface="Now"/>
              </a:rPr>
              <a:t>cho</a:t>
            </a:r>
            <a:r>
              <a:rPr lang="en-US" sz="3200" dirty="0">
                <a:solidFill>
                  <a:srgbClr val="FFFFFF"/>
                </a:solidFill>
                <a:latin typeface="Now"/>
              </a:rPr>
              <a:t> </a:t>
            </a:r>
            <a:r>
              <a:rPr lang="en-US" sz="3200" dirty="0" err="1">
                <a:solidFill>
                  <a:srgbClr val="FFFFFF"/>
                </a:solidFill>
                <a:latin typeface="Now"/>
              </a:rPr>
              <a:t>phần</a:t>
            </a:r>
            <a:r>
              <a:rPr lang="en-US" sz="3200" dirty="0">
                <a:solidFill>
                  <a:srgbClr val="FFFFFF"/>
                </a:solidFill>
                <a:latin typeface="Now"/>
              </a:rPr>
              <a:t> frontend. </a:t>
            </a:r>
            <a:r>
              <a:rPr lang="en-US" sz="3200" dirty="0" err="1">
                <a:solidFill>
                  <a:srgbClr val="FFFFFF"/>
                </a:solidFill>
                <a:latin typeface="Now"/>
              </a:rPr>
              <a:t>Mặt</a:t>
            </a:r>
            <a:r>
              <a:rPr lang="en-US" sz="3200" dirty="0">
                <a:solidFill>
                  <a:srgbClr val="FFFFFF"/>
                </a:solidFill>
                <a:latin typeface="Now"/>
              </a:rPr>
              <a:t> </a:t>
            </a:r>
            <a:r>
              <a:rPr lang="en-US" sz="3200" dirty="0" err="1">
                <a:solidFill>
                  <a:srgbClr val="FFFFFF"/>
                </a:solidFill>
                <a:latin typeface="Now"/>
              </a:rPr>
              <a:t>khác</a:t>
            </a:r>
            <a:r>
              <a:rPr lang="en-US" sz="3200" dirty="0">
                <a:solidFill>
                  <a:srgbClr val="FFFFFF"/>
                </a:solidFill>
                <a:latin typeface="Now"/>
              </a:rPr>
              <a:t>, </a:t>
            </a:r>
            <a:r>
              <a:rPr lang="en-US" sz="3200" dirty="0" err="1">
                <a:solidFill>
                  <a:srgbClr val="FFFFFF"/>
                </a:solidFill>
                <a:latin typeface="Now"/>
              </a:rPr>
              <a:t>là</a:t>
            </a:r>
            <a:r>
              <a:rPr lang="en-US" sz="3200" dirty="0">
                <a:solidFill>
                  <a:srgbClr val="FFFFFF"/>
                </a:solidFill>
                <a:latin typeface="Now"/>
              </a:rPr>
              <a:t> </a:t>
            </a:r>
            <a:r>
              <a:rPr lang="en-US" sz="3200" dirty="0" err="1">
                <a:solidFill>
                  <a:srgbClr val="FFFFFF"/>
                </a:solidFill>
                <a:latin typeface="Now"/>
              </a:rPr>
              <a:t>giao</a:t>
            </a:r>
            <a:r>
              <a:rPr lang="en-US" sz="3200" dirty="0">
                <a:solidFill>
                  <a:srgbClr val="FFFFFF"/>
                </a:solidFill>
                <a:latin typeface="Now"/>
              </a:rPr>
              <a:t> </a:t>
            </a:r>
            <a:r>
              <a:rPr lang="en-US" sz="3200" dirty="0" err="1">
                <a:solidFill>
                  <a:srgbClr val="FFFFFF"/>
                </a:solidFill>
                <a:latin typeface="Now"/>
              </a:rPr>
              <a:t>diện</a:t>
            </a:r>
            <a:r>
              <a:rPr lang="en-US" sz="3200" dirty="0">
                <a:solidFill>
                  <a:srgbClr val="FFFFFF"/>
                </a:solidFill>
                <a:latin typeface="Now"/>
              </a:rPr>
              <a:t> </a:t>
            </a:r>
            <a:r>
              <a:rPr lang="en-US" sz="3200" dirty="0" err="1">
                <a:solidFill>
                  <a:srgbClr val="FFFFFF"/>
                </a:solidFill>
                <a:latin typeface="Now"/>
              </a:rPr>
              <a:t>người</a:t>
            </a:r>
            <a:r>
              <a:rPr lang="en-US" sz="3200" dirty="0">
                <a:solidFill>
                  <a:srgbClr val="FFFFFF"/>
                </a:solidFill>
                <a:latin typeface="Now"/>
              </a:rPr>
              <a:t> </a:t>
            </a:r>
            <a:r>
              <a:rPr lang="en-US" sz="3200" dirty="0" err="1">
                <a:solidFill>
                  <a:srgbClr val="FFFFFF"/>
                </a:solidFill>
                <a:latin typeface="Now"/>
              </a:rPr>
              <a:t>dùng</a:t>
            </a:r>
            <a:r>
              <a:rPr lang="en-US" sz="3200" dirty="0">
                <a:solidFill>
                  <a:srgbClr val="FFFFFF"/>
                </a:solidFill>
                <a:latin typeface="Now"/>
              </a:rPr>
              <a:t>, </a:t>
            </a:r>
            <a:r>
              <a:rPr lang="en-US" sz="3200" dirty="0" err="1">
                <a:solidFill>
                  <a:srgbClr val="FFFFFF"/>
                </a:solidFill>
                <a:latin typeface="Now"/>
              </a:rPr>
              <a:t>hiển</a:t>
            </a:r>
            <a:r>
              <a:rPr lang="en-US" sz="3200" dirty="0">
                <a:solidFill>
                  <a:srgbClr val="FFFFFF"/>
                </a:solidFill>
                <a:latin typeface="Now"/>
              </a:rPr>
              <a:t> </a:t>
            </a:r>
            <a:r>
              <a:rPr lang="en-US" sz="3200" dirty="0" err="1">
                <a:solidFill>
                  <a:srgbClr val="FFFFFF"/>
                </a:solidFill>
                <a:latin typeface="Now"/>
              </a:rPr>
              <a:t>thị</a:t>
            </a:r>
            <a:r>
              <a:rPr lang="en-US" sz="3200" dirty="0">
                <a:solidFill>
                  <a:srgbClr val="FFFFFF"/>
                </a:solidFill>
                <a:latin typeface="Now"/>
              </a:rPr>
              <a:t> </a:t>
            </a:r>
            <a:r>
              <a:rPr lang="en-US" sz="3200" dirty="0" err="1">
                <a:solidFill>
                  <a:srgbClr val="FFFFFF"/>
                </a:solidFill>
                <a:latin typeface="Now"/>
              </a:rPr>
              <a:t>thông</a:t>
            </a:r>
            <a:r>
              <a:rPr lang="en-US" sz="3200" dirty="0">
                <a:solidFill>
                  <a:srgbClr val="FFFFFF"/>
                </a:solidFill>
                <a:latin typeface="Now"/>
              </a:rPr>
              <a:t> tin </a:t>
            </a:r>
            <a:r>
              <a:rPr lang="en-US" sz="3200" dirty="0" err="1">
                <a:solidFill>
                  <a:srgbClr val="FFFFFF"/>
                </a:solidFill>
                <a:latin typeface="Now"/>
              </a:rPr>
              <a:t>từ</a:t>
            </a:r>
            <a:r>
              <a:rPr lang="en-US" sz="3200" dirty="0">
                <a:solidFill>
                  <a:srgbClr val="FFFFFF"/>
                </a:solidFill>
                <a:latin typeface="Now"/>
              </a:rPr>
              <a:t> </a:t>
            </a:r>
            <a:r>
              <a:rPr lang="en-US" sz="3200" dirty="0" err="1">
                <a:solidFill>
                  <a:srgbClr val="FFFFFF"/>
                </a:solidFill>
                <a:latin typeface="Now"/>
              </a:rPr>
              <a:t>phía</a:t>
            </a:r>
            <a:r>
              <a:rPr lang="en-US" sz="3200" dirty="0">
                <a:solidFill>
                  <a:srgbClr val="FFFFFF"/>
                </a:solidFill>
                <a:latin typeface="Now"/>
              </a:rPr>
              <a:t> backend </a:t>
            </a:r>
            <a:r>
              <a:rPr lang="en-US" sz="3200" dirty="0" err="1">
                <a:solidFill>
                  <a:srgbClr val="FFFFFF"/>
                </a:solidFill>
                <a:latin typeface="Now"/>
              </a:rPr>
              <a:t>và</a:t>
            </a:r>
            <a:r>
              <a:rPr lang="en-US" sz="3200" dirty="0">
                <a:solidFill>
                  <a:srgbClr val="FFFFFF"/>
                </a:solidFill>
                <a:latin typeface="Now"/>
              </a:rPr>
              <a:t> </a:t>
            </a:r>
            <a:r>
              <a:rPr lang="en-US" sz="3200" dirty="0" err="1">
                <a:solidFill>
                  <a:srgbClr val="FFFFFF"/>
                </a:solidFill>
                <a:latin typeface="Now"/>
              </a:rPr>
              <a:t>tương</a:t>
            </a:r>
            <a:r>
              <a:rPr lang="en-US" sz="3200" dirty="0">
                <a:solidFill>
                  <a:srgbClr val="FFFFFF"/>
                </a:solidFill>
                <a:latin typeface="Now"/>
              </a:rPr>
              <a:t> </a:t>
            </a:r>
            <a:r>
              <a:rPr lang="en-US" sz="3200" dirty="0" err="1">
                <a:solidFill>
                  <a:srgbClr val="FFFFFF"/>
                </a:solidFill>
                <a:latin typeface="Now"/>
              </a:rPr>
              <a:t>tác</a:t>
            </a:r>
            <a:r>
              <a:rPr lang="en-US" sz="3200" dirty="0">
                <a:solidFill>
                  <a:srgbClr val="FFFFFF"/>
                </a:solidFill>
                <a:latin typeface="Now"/>
              </a:rPr>
              <a:t> </a:t>
            </a:r>
            <a:r>
              <a:rPr lang="en-US" sz="3200" dirty="0" err="1">
                <a:solidFill>
                  <a:srgbClr val="FFFFFF"/>
                </a:solidFill>
                <a:latin typeface="Now"/>
              </a:rPr>
              <a:t>trực</a:t>
            </a:r>
            <a:r>
              <a:rPr lang="en-US" sz="3200" dirty="0">
                <a:solidFill>
                  <a:srgbClr val="FFFFFF"/>
                </a:solidFill>
                <a:latin typeface="Now"/>
              </a:rPr>
              <a:t> </a:t>
            </a:r>
            <a:r>
              <a:rPr lang="en-US" sz="3200" dirty="0" err="1">
                <a:solidFill>
                  <a:srgbClr val="FFFFFF"/>
                </a:solidFill>
                <a:latin typeface="Now"/>
              </a:rPr>
              <a:t>tiếp</a:t>
            </a:r>
            <a:r>
              <a:rPr lang="en-US" sz="3200" dirty="0">
                <a:solidFill>
                  <a:srgbClr val="FFFFFF"/>
                </a:solidFill>
                <a:latin typeface="Now"/>
              </a:rPr>
              <a:t> </a:t>
            </a:r>
            <a:r>
              <a:rPr lang="en-US" sz="3200" dirty="0" err="1">
                <a:solidFill>
                  <a:srgbClr val="FFFFFF"/>
                </a:solidFill>
                <a:latin typeface="Now"/>
              </a:rPr>
              <a:t>với</a:t>
            </a:r>
            <a:r>
              <a:rPr lang="en-US" sz="3200" dirty="0">
                <a:solidFill>
                  <a:srgbClr val="FFFFFF"/>
                </a:solidFill>
                <a:latin typeface="Now"/>
              </a:rPr>
              <a:t> </a:t>
            </a:r>
            <a:r>
              <a:rPr lang="en-US" sz="3200" dirty="0" err="1">
                <a:solidFill>
                  <a:srgbClr val="FFFFFF"/>
                </a:solidFill>
                <a:latin typeface="Now"/>
              </a:rPr>
              <a:t>người</a:t>
            </a:r>
            <a:r>
              <a:rPr lang="en-US" sz="3200" dirty="0">
                <a:solidFill>
                  <a:srgbClr val="FFFFFF"/>
                </a:solidFill>
                <a:latin typeface="Now"/>
              </a:rPr>
              <a:t> </a:t>
            </a:r>
            <a:r>
              <a:rPr lang="en-US" sz="3200" dirty="0" err="1">
                <a:solidFill>
                  <a:srgbClr val="FFFFFF"/>
                </a:solidFill>
                <a:latin typeface="Now"/>
              </a:rPr>
              <a:t>dùng</a:t>
            </a:r>
            <a:r>
              <a:rPr lang="en-US" sz="3200" dirty="0">
                <a:solidFill>
                  <a:srgbClr val="FFFFFF"/>
                </a:solidFill>
                <a:latin typeface="Now"/>
              </a:rPr>
              <a:t>.</a:t>
            </a:r>
          </a:p>
        </p:txBody>
      </p:sp>
      <p:sp>
        <p:nvSpPr>
          <p:cNvPr id="11" name="TextBox 11"/>
          <p:cNvSpPr txBox="1"/>
          <p:nvPr/>
        </p:nvSpPr>
        <p:spPr>
          <a:xfrm>
            <a:off x="6786573" y="5544416"/>
            <a:ext cx="10875745" cy="2755773"/>
          </a:xfrm>
          <a:prstGeom prst="rect">
            <a:avLst/>
          </a:prstGeom>
        </p:spPr>
        <p:txBody>
          <a:bodyPr lIns="0" tIns="0" rIns="0" bIns="0" rtlCol="0" anchor="t">
            <a:spAutoFit/>
          </a:bodyPr>
          <a:lstStyle/>
          <a:p>
            <a:pPr>
              <a:lnSpc>
                <a:spcPts val="4416"/>
              </a:lnSpc>
              <a:spcBef>
                <a:spcPct val="0"/>
              </a:spcBef>
            </a:pPr>
            <a:r>
              <a:rPr lang="en-US" sz="3200" dirty="0" err="1">
                <a:solidFill>
                  <a:srgbClr val="FFFFFF"/>
                </a:solidFill>
                <a:latin typeface="DM Sans"/>
              </a:rPr>
              <a:t>Các</a:t>
            </a:r>
            <a:r>
              <a:rPr lang="en-US" sz="3200" dirty="0">
                <a:solidFill>
                  <a:srgbClr val="FFFFFF"/>
                </a:solidFill>
                <a:latin typeface="DM Sans"/>
              </a:rPr>
              <a:t> file </a:t>
            </a:r>
            <a:r>
              <a:rPr lang="en-US" sz="3200" dirty="0" err="1">
                <a:solidFill>
                  <a:srgbClr val="FFFFFF"/>
                </a:solidFill>
                <a:latin typeface="DM Sans"/>
              </a:rPr>
              <a:t>quan</a:t>
            </a:r>
            <a:r>
              <a:rPr lang="en-US" sz="3200" dirty="0">
                <a:solidFill>
                  <a:srgbClr val="FFFFFF"/>
                </a:solidFill>
                <a:latin typeface="DM Sans"/>
              </a:rPr>
              <a:t> </a:t>
            </a:r>
            <a:r>
              <a:rPr lang="en-US" sz="3200" dirty="0" err="1">
                <a:solidFill>
                  <a:srgbClr val="FFFFFF"/>
                </a:solidFill>
                <a:latin typeface="DM Sans"/>
              </a:rPr>
              <a:t>trọng</a:t>
            </a:r>
            <a:r>
              <a:rPr lang="en-US" sz="3200" dirty="0">
                <a:solidFill>
                  <a:srgbClr val="FFFFFF"/>
                </a:solidFill>
                <a:latin typeface="DM Sans"/>
              </a:rPr>
              <a:t>:</a:t>
            </a:r>
          </a:p>
          <a:p>
            <a:pPr marL="690882" lvl="1" indent="-345441">
              <a:lnSpc>
                <a:spcPts val="4416"/>
              </a:lnSpc>
              <a:buFont typeface="Arial"/>
              <a:buChar char="•"/>
            </a:pPr>
            <a:r>
              <a:rPr lang="en-US" sz="3200" dirty="0">
                <a:solidFill>
                  <a:srgbClr val="FFFFFF"/>
                </a:solidFill>
                <a:latin typeface="DM Sans"/>
              </a:rPr>
              <a:t> data.csv </a:t>
            </a:r>
            <a:r>
              <a:rPr lang="en-US" sz="3200" dirty="0" err="1">
                <a:solidFill>
                  <a:srgbClr val="FFFFFF"/>
                </a:solidFill>
                <a:latin typeface="DM Sans"/>
              </a:rPr>
              <a:t>chứa</a:t>
            </a:r>
            <a:r>
              <a:rPr lang="en-US" sz="3200" dirty="0">
                <a:solidFill>
                  <a:srgbClr val="FFFFFF"/>
                </a:solidFill>
                <a:latin typeface="DM Sans"/>
              </a:rPr>
              <a:t> </a:t>
            </a:r>
            <a:r>
              <a:rPr lang="en-US" sz="3200" dirty="0" err="1">
                <a:solidFill>
                  <a:srgbClr val="FFFFFF"/>
                </a:solidFill>
                <a:latin typeface="DM Sans"/>
              </a:rPr>
              <a:t>dữ</a:t>
            </a:r>
            <a:r>
              <a:rPr lang="en-US" sz="3200" dirty="0">
                <a:solidFill>
                  <a:srgbClr val="FFFFFF"/>
                </a:solidFill>
                <a:latin typeface="DM Sans"/>
              </a:rPr>
              <a:t> </a:t>
            </a:r>
            <a:r>
              <a:rPr lang="en-US" sz="3200" dirty="0" err="1">
                <a:solidFill>
                  <a:srgbClr val="FFFFFF"/>
                </a:solidFill>
                <a:latin typeface="DM Sans"/>
              </a:rPr>
              <a:t>liệu</a:t>
            </a:r>
            <a:r>
              <a:rPr lang="en-US" sz="3200" dirty="0">
                <a:solidFill>
                  <a:srgbClr val="FFFFFF"/>
                </a:solidFill>
                <a:latin typeface="DM Sans"/>
              </a:rPr>
              <a:t> </a:t>
            </a:r>
            <a:r>
              <a:rPr lang="en-US" sz="3200" dirty="0" err="1">
                <a:solidFill>
                  <a:srgbClr val="FFFFFF"/>
                </a:solidFill>
                <a:latin typeface="DM Sans"/>
              </a:rPr>
              <a:t>của</a:t>
            </a:r>
            <a:r>
              <a:rPr lang="en-US" sz="3200" dirty="0">
                <a:solidFill>
                  <a:srgbClr val="FFFFFF"/>
                </a:solidFill>
                <a:latin typeface="DM Sans"/>
              </a:rPr>
              <a:t> </a:t>
            </a:r>
            <a:r>
              <a:rPr lang="en-US" sz="3200" dirty="0" err="1">
                <a:solidFill>
                  <a:srgbClr val="FFFFFF"/>
                </a:solidFill>
                <a:latin typeface="DM Sans"/>
              </a:rPr>
              <a:t>hệ</a:t>
            </a:r>
            <a:r>
              <a:rPr lang="en-US" sz="3200" dirty="0">
                <a:solidFill>
                  <a:srgbClr val="FFFFFF"/>
                </a:solidFill>
                <a:latin typeface="DM Sans"/>
              </a:rPr>
              <a:t> </a:t>
            </a:r>
            <a:r>
              <a:rPr lang="en-US" sz="3200" dirty="0" err="1">
                <a:solidFill>
                  <a:srgbClr val="FFFFFF"/>
                </a:solidFill>
                <a:latin typeface="DM Sans"/>
              </a:rPr>
              <a:t>thống</a:t>
            </a:r>
            <a:endParaRPr lang="en-US" sz="3200" dirty="0">
              <a:solidFill>
                <a:srgbClr val="FFFFFF"/>
              </a:solidFill>
              <a:latin typeface="DM Sans"/>
            </a:endParaRPr>
          </a:p>
          <a:p>
            <a:pPr marL="690882" lvl="1" indent="-345441">
              <a:lnSpc>
                <a:spcPts val="4416"/>
              </a:lnSpc>
              <a:buFont typeface="Arial"/>
              <a:buChar char="•"/>
            </a:pPr>
            <a:r>
              <a:rPr lang="en-US" sz="3200" dirty="0">
                <a:solidFill>
                  <a:srgbClr val="FFFFFF"/>
                </a:solidFill>
                <a:latin typeface="DM Sans"/>
              </a:rPr>
              <a:t> api.py </a:t>
            </a:r>
            <a:r>
              <a:rPr lang="en-US" sz="3200" dirty="0" err="1">
                <a:solidFill>
                  <a:srgbClr val="FFFFFF"/>
                </a:solidFill>
                <a:latin typeface="DM Sans"/>
              </a:rPr>
              <a:t>cung</a:t>
            </a:r>
            <a:r>
              <a:rPr lang="en-US" sz="3200" dirty="0">
                <a:solidFill>
                  <a:srgbClr val="FFFFFF"/>
                </a:solidFill>
                <a:latin typeface="DM Sans"/>
              </a:rPr>
              <a:t> </a:t>
            </a:r>
            <a:r>
              <a:rPr lang="en-US" sz="3200" dirty="0" err="1">
                <a:solidFill>
                  <a:srgbClr val="FFFFFF"/>
                </a:solidFill>
                <a:latin typeface="DM Sans"/>
              </a:rPr>
              <a:t>cấp</a:t>
            </a:r>
            <a:r>
              <a:rPr lang="en-US" sz="3200" dirty="0">
                <a:solidFill>
                  <a:srgbClr val="FFFFFF"/>
                </a:solidFill>
                <a:latin typeface="DM Sans"/>
              </a:rPr>
              <a:t> </a:t>
            </a:r>
            <a:r>
              <a:rPr lang="en-US" sz="3200" dirty="0" err="1">
                <a:solidFill>
                  <a:srgbClr val="FFFFFF"/>
                </a:solidFill>
                <a:latin typeface="DM Sans"/>
              </a:rPr>
              <a:t>api</a:t>
            </a:r>
            <a:r>
              <a:rPr lang="en-US" sz="3200" dirty="0">
                <a:solidFill>
                  <a:srgbClr val="FFFFFF"/>
                </a:solidFill>
                <a:latin typeface="DM Sans"/>
              </a:rPr>
              <a:t> </a:t>
            </a:r>
          </a:p>
          <a:p>
            <a:pPr marL="690882" lvl="1" indent="-345441">
              <a:lnSpc>
                <a:spcPts val="4416"/>
              </a:lnSpc>
              <a:buFont typeface="Arial"/>
              <a:buChar char="•"/>
            </a:pPr>
            <a:r>
              <a:rPr lang="en-US" sz="3200" dirty="0">
                <a:solidFill>
                  <a:srgbClr val="FFFFFF"/>
                </a:solidFill>
                <a:latin typeface="DM Sans"/>
              </a:rPr>
              <a:t> recomment.py </a:t>
            </a:r>
            <a:r>
              <a:rPr lang="en-US" sz="3200" dirty="0" err="1">
                <a:solidFill>
                  <a:srgbClr val="FFFFFF"/>
                </a:solidFill>
                <a:latin typeface="DM Sans"/>
              </a:rPr>
              <a:t>cung</a:t>
            </a:r>
            <a:r>
              <a:rPr lang="en-US" sz="3200" dirty="0">
                <a:solidFill>
                  <a:srgbClr val="FFFFFF"/>
                </a:solidFill>
                <a:latin typeface="DM Sans"/>
              </a:rPr>
              <a:t> </a:t>
            </a:r>
            <a:r>
              <a:rPr lang="en-US" sz="3200" dirty="0" err="1">
                <a:solidFill>
                  <a:srgbClr val="FFFFFF"/>
                </a:solidFill>
                <a:latin typeface="DM Sans"/>
              </a:rPr>
              <a:t>cấp</a:t>
            </a:r>
            <a:r>
              <a:rPr lang="en-US" sz="3200" dirty="0">
                <a:solidFill>
                  <a:srgbClr val="FFFFFF"/>
                </a:solidFill>
                <a:latin typeface="DM Sans"/>
              </a:rPr>
              <a:t> </a:t>
            </a:r>
            <a:r>
              <a:rPr lang="en-US" sz="3200" dirty="0" err="1">
                <a:solidFill>
                  <a:srgbClr val="FFFFFF"/>
                </a:solidFill>
                <a:latin typeface="DM Sans"/>
              </a:rPr>
              <a:t>phương</a:t>
            </a:r>
            <a:r>
              <a:rPr lang="en-US" sz="3200" dirty="0">
                <a:solidFill>
                  <a:srgbClr val="FFFFFF"/>
                </a:solidFill>
                <a:latin typeface="DM Sans"/>
              </a:rPr>
              <a:t> </a:t>
            </a:r>
            <a:r>
              <a:rPr lang="en-US" sz="3200" dirty="0" err="1">
                <a:solidFill>
                  <a:srgbClr val="FFFFFF"/>
                </a:solidFill>
                <a:latin typeface="DM Sans"/>
              </a:rPr>
              <a:t>thức</a:t>
            </a:r>
            <a:r>
              <a:rPr lang="en-US" sz="3200" dirty="0">
                <a:solidFill>
                  <a:srgbClr val="FFFFFF"/>
                </a:solidFill>
                <a:latin typeface="DM Sans"/>
              </a:rPr>
              <a:t> </a:t>
            </a:r>
            <a:r>
              <a:rPr lang="en-US" sz="3200" dirty="0" err="1">
                <a:solidFill>
                  <a:srgbClr val="FFFFFF"/>
                </a:solidFill>
                <a:latin typeface="DM Sans"/>
              </a:rPr>
              <a:t>xử</a:t>
            </a:r>
            <a:r>
              <a:rPr lang="en-US" sz="3200" dirty="0">
                <a:solidFill>
                  <a:srgbClr val="FFFFFF"/>
                </a:solidFill>
                <a:latin typeface="DM Sans"/>
              </a:rPr>
              <a:t> </a:t>
            </a:r>
            <a:r>
              <a:rPr lang="en-US" sz="3200" dirty="0" err="1">
                <a:solidFill>
                  <a:srgbClr val="FFFFFF"/>
                </a:solidFill>
                <a:latin typeface="DM Sans"/>
              </a:rPr>
              <a:t>lý</a:t>
            </a:r>
            <a:r>
              <a:rPr lang="en-US" sz="3200" dirty="0">
                <a:solidFill>
                  <a:srgbClr val="FFFFFF"/>
                </a:solidFill>
                <a:latin typeface="DM Sans"/>
              </a:rPr>
              <a:t> </a:t>
            </a:r>
            <a:r>
              <a:rPr lang="en-US" sz="3200" dirty="0" err="1">
                <a:solidFill>
                  <a:srgbClr val="FFFFFF"/>
                </a:solidFill>
                <a:latin typeface="DM Sans"/>
              </a:rPr>
              <a:t>yêu</a:t>
            </a:r>
            <a:r>
              <a:rPr lang="en-US" sz="3200" dirty="0">
                <a:solidFill>
                  <a:srgbClr val="FFFFFF"/>
                </a:solidFill>
                <a:latin typeface="DM Sans"/>
              </a:rPr>
              <a:t> </a:t>
            </a:r>
            <a:r>
              <a:rPr lang="en-US" sz="3200" dirty="0" err="1">
                <a:solidFill>
                  <a:srgbClr val="FFFFFF"/>
                </a:solidFill>
                <a:latin typeface="DM Sans"/>
              </a:rPr>
              <a:t>cầu</a:t>
            </a:r>
            <a:r>
              <a:rPr lang="en-US" sz="3200" dirty="0">
                <a:solidFill>
                  <a:srgbClr val="FFFFFF"/>
                </a:solidFill>
                <a:latin typeface="DM Sans"/>
              </a:rPr>
              <a:t> </a:t>
            </a:r>
            <a:r>
              <a:rPr lang="en-US" sz="3200" dirty="0" err="1">
                <a:solidFill>
                  <a:srgbClr val="FFFFFF"/>
                </a:solidFill>
                <a:latin typeface="DM Sans"/>
              </a:rPr>
              <a:t>hệ</a:t>
            </a:r>
            <a:r>
              <a:rPr lang="en-US" sz="3200" dirty="0">
                <a:solidFill>
                  <a:srgbClr val="FFFFFF"/>
                </a:solidFill>
                <a:latin typeface="DM Sans"/>
              </a:rPr>
              <a:t> </a:t>
            </a:r>
            <a:r>
              <a:rPr lang="en-US" sz="3200" dirty="0" err="1">
                <a:solidFill>
                  <a:srgbClr val="FFFFFF"/>
                </a:solidFill>
                <a:latin typeface="DM Sans"/>
              </a:rPr>
              <a:t>thống</a:t>
            </a:r>
            <a:endParaRPr lang="en-US" sz="3200" dirty="0">
              <a:solidFill>
                <a:srgbClr val="FFFFFF"/>
              </a:solidFill>
              <a:latin typeface="DM Sans"/>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rot="-10800000">
            <a:off x="-3967680" y="-10125951"/>
            <a:ext cx="14292572" cy="12395558"/>
          </a:xfrm>
          <a:custGeom>
            <a:avLst/>
            <a:gdLst/>
            <a:ahLst/>
            <a:cxnLst/>
            <a:rect l="l" t="t" r="r" b="b"/>
            <a:pathLst>
              <a:path w="14292572" h="12395558">
                <a:moveTo>
                  <a:pt x="0" y="0"/>
                </a:moveTo>
                <a:lnTo>
                  <a:pt x="14292572" y="0"/>
                </a:lnTo>
                <a:lnTo>
                  <a:pt x="14292572" y="12395558"/>
                </a:lnTo>
                <a:lnTo>
                  <a:pt x="0" y="123955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54785" y="2832197"/>
            <a:ext cx="8021178" cy="6238694"/>
          </a:xfrm>
          <a:custGeom>
            <a:avLst/>
            <a:gdLst/>
            <a:ahLst/>
            <a:cxnLst/>
            <a:rect l="l" t="t" r="r" b="b"/>
            <a:pathLst>
              <a:path w="8021178" h="6238694">
                <a:moveTo>
                  <a:pt x="0" y="0"/>
                </a:moveTo>
                <a:lnTo>
                  <a:pt x="8021178" y="0"/>
                </a:lnTo>
                <a:lnTo>
                  <a:pt x="8021178" y="6238694"/>
                </a:lnTo>
                <a:lnTo>
                  <a:pt x="0" y="6238694"/>
                </a:lnTo>
                <a:lnTo>
                  <a:pt x="0" y="0"/>
                </a:lnTo>
                <a:close/>
              </a:path>
            </a:pathLst>
          </a:custGeom>
          <a:blipFill>
            <a:blip r:embed="rId4"/>
            <a:stretch>
              <a:fillRect/>
            </a:stretch>
          </a:blipFill>
        </p:spPr>
      </p:sp>
      <p:sp>
        <p:nvSpPr>
          <p:cNvPr id="4" name="Freeform 4"/>
          <p:cNvSpPr/>
          <p:nvPr/>
        </p:nvSpPr>
        <p:spPr>
          <a:xfrm>
            <a:off x="9144000" y="3042007"/>
            <a:ext cx="8966525" cy="6028884"/>
          </a:xfrm>
          <a:custGeom>
            <a:avLst/>
            <a:gdLst/>
            <a:ahLst/>
            <a:cxnLst/>
            <a:rect l="l" t="t" r="r" b="b"/>
            <a:pathLst>
              <a:path w="8966525" h="6028884">
                <a:moveTo>
                  <a:pt x="0" y="0"/>
                </a:moveTo>
                <a:lnTo>
                  <a:pt x="8966525" y="0"/>
                </a:lnTo>
                <a:lnTo>
                  <a:pt x="8966525" y="6028884"/>
                </a:lnTo>
                <a:lnTo>
                  <a:pt x="0" y="6028884"/>
                </a:lnTo>
                <a:lnTo>
                  <a:pt x="0" y="0"/>
                </a:lnTo>
                <a:close/>
              </a:path>
            </a:pathLst>
          </a:custGeom>
          <a:blipFill>
            <a:blip r:embed="rId5"/>
            <a:stretch>
              <a:fillRect/>
            </a:stretch>
          </a:blipFill>
        </p:spPr>
      </p:sp>
      <p:sp>
        <p:nvSpPr>
          <p:cNvPr id="5" name="TextBox 5"/>
          <p:cNvSpPr txBox="1"/>
          <p:nvPr/>
        </p:nvSpPr>
        <p:spPr>
          <a:xfrm>
            <a:off x="2222642" y="468629"/>
            <a:ext cx="1911927" cy="1015366"/>
          </a:xfrm>
          <a:prstGeom prst="rect">
            <a:avLst/>
          </a:prstGeom>
        </p:spPr>
        <p:txBody>
          <a:bodyPr lIns="0" tIns="0" rIns="0" bIns="0" rtlCol="0" anchor="t">
            <a:spAutoFit/>
          </a:bodyPr>
          <a:lstStyle/>
          <a:p>
            <a:pPr algn="ctr">
              <a:lnSpc>
                <a:spcPts val="8279"/>
              </a:lnSpc>
              <a:spcBef>
                <a:spcPct val="0"/>
              </a:spcBef>
            </a:pPr>
            <a:r>
              <a:rPr lang="en-US" sz="5999">
                <a:solidFill>
                  <a:srgbClr val="FFFFFF"/>
                </a:solidFill>
                <a:latin typeface="DM Sans"/>
              </a:rPr>
              <a:t>Code</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49092" y="2015558"/>
            <a:ext cx="3368006" cy="2929930"/>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8945" y="4021518"/>
            <a:ext cx="2839634" cy="0"/>
          </a:xfrm>
          <a:prstGeom prst="line">
            <a:avLst/>
          </a:prstGeom>
          <a:ln w="47625" cap="flat">
            <a:solidFill>
              <a:srgbClr val="FFFFFF"/>
            </a:solidFill>
            <a:prstDash val="solid"/>
            <a:headEnd type="none" w="sm" len="sm"/>
            <a:tailEnd type="none" w="sm" len="sm"/>
          </a:ln>
        </p:spPr>
      </p:sp>
      <p:grpSp>
        <p:nvGrpSpPr>
          <p:cNvPr id="6" name="Group 6"/>
          <p:cNvGrpSpPr/>
          <p:nvPr/>
        </p:nvGrpSpPr>
        <p:grpSpPr>
          <a:xfrm>
            <a:off x="6632669" y="2015558"/>
            <a:ext cx="3368006" cy="2929930"/>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a:off x="6822522" y="4021518"/>
            <a:ext cx="2839634" cy="0"/>
          </a:xfrm>
          <a:prstGeom prst="line">
            <a:avLst/>
          </a:prstGeom>
          <a:ln w="47625" cap="flat">
            <a:solidFill>
              <a:srgbClr val="FFFFFF"/>
            </a:solidFill>
            <a:prstDash val="solid"/>
            <a:headEnd type="none" w="sm" len="sm"/>
            <a:tailEnd type="none" w="sm" len="sm"/>
          </a:ln>
        </p:spPr>
      </p:sp>
      <p:grpSp>
        <p:nvGrpSpPr>
          <p:cNvPr id="10" name="Group 10"/>
          <p:cNvGrpSpPr/>
          <p:nvPr/>
        </p:nvGrpSpPr>
        <p:grpSpPr>
          <a:xfrm>
            <a:off x="6632669" y="5817147"/>
            <a:ext cx="3368006" cy="2929930"/>
            <a:chOff x="0" y="0"/>
            <a:chExt cx="991873" cy="862860"/>
          </a:xfrm>
        </p:grpSpPr>
        <p:sp>
          <p:nvSpPr>
            <p:cNvPr id="11" name="Freeform 11"/>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6748189" y="7823107"/>
            <a:ext cx="2839634" cy="0"/>
          </a:xfrm>
          <a:prstGeom prst="line">
            <a:avLst/>
          </a:prstGeom>
          <a:ln w="47625" cap="flat">
            <a:solidFill>
              <a:srgbClr val="FFFFFF"/>
            </a:solidFill>
            <a:prstDash val="solid"/>
            <a:headEnd type="none" w="sm" len="sm"/>
            <a:tailEnd type="none" w="sm" len="sm"/>
          </a:ln>
        </p:spPr>
      </p:sp>
      <p:grpSp>
        <p:nvGrpSpPr>
          <p:cNvPr id="14" name="Group 14"/>
          <p:cNvGrpSpPr>
            <a:grpSpLocks noChangeAspect="1"/>
          </p:cNvGrpSpPr>
          <p:nvPr/>
        </p:nvGrpSpPr>
        <p:grpSpPr>
          <a:xfrm>
            <a:off x="10000675" y="1509629"/>
            <a:ext cx="6992751" cy="8074770"/>
            <a:chOff x="0" y="0"/>
            <a:chExt cx="5499100" cy="6350000"/>
          </a:xfrm>
        </p:grpSpPr>
        <p:sp>
          <p:nvSpPr>
            <p:cNvPr id="15" name="Freeform 15"/>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16" name="Group 16"/>
          <p:cNvGrpSpPr>
            <a:grpSpLocks noChangeAspect="1"/>
          </p:cNvGrpSpPr>
          <p:nvPr/>
        </p:nvGrpSpPr>
        <p:grpSpPr>
          <a:xfrm>
            <a:off x="10143550" y="1698193"/>
            <a:ext cx="6697476" cy="7733806"/>
            <a:chOff x="0" y="0"/>
            <a:chExt cx="5499100" cy="6350000"/>
          </a:xfrm>
        </p:grpSpPr>
        <p:sp>
          <p:nvSpPr>
            <p:cNvPr id="17" name="Freeform 17"/>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grpSp>
        <p:nvGrpSpPr>
          <p:cNvPr id="18" name="Group 18"/>
          <p:cNvGrpSpPr/>
          <p:nvPr/>
        </p:nvGrpSpPr>
        <p:grpSpPr>
          <a:xfrm>
            <a:off x="2874759" y="5817147"/>
            <a:ext cx="3442339" cy="2929930"/>
            <a:chOff x="0" y="0"/>
            <a:chExt cx="1013764" cy="862860"/>
          </a:xfrm>
        </p:grpSpPr>
        <p:sp>
          <p:nvSpPr>
            <p:cNvPr id="19" name="Freeform 19"/>
            <p:cNvSpPr/>
            <p:nvPr/>
          </p:nvSpPr>
          <p:spPr>
            <a:xfrm>
              <a:off x="0" y="0"/>
              <a:ext cx="1013764" cy="862860"/>
            </a:xfrm>
            <a:custGeom>
              <a:avLst/>
              <a:gdLst/>
              <a:ahLst/>
              <a:cxnLst/>
              <a:rect l="l" t="t" r="r" b="b"/>
              <a:pathLst>
                <a:path w="1013764" h="862860">
                  <a:moveTo>
                    <a:pt x="0" y="0"/>
                  </a:moveTo>
                  <a:lnTo>
                    <a:pt x="1013764" y="0"/>
                  </a:lnTo>
                  <a:lnTo>
                    <a:pt x="1013764" y="862860"/>
                  </a:lnTo>
                  <a:lnTo>
                    <a:pt x="0" y="862860"/>
                  </a:lnTo>
                  <a:close/>
                </a:path>
              </a:pathLst>
            </a:custGeom>
            <a:solidFill>
              <a:srgbClr val="145DA0"/>
            </a:solidFill>
            <a:ln w="9525" cap="sq">
              <a:solidFill>
                <a:srgbClr val="FFFFFF"/>
              </a:solidFill>
              <a:prstDash val="solid"/>
              <a:miter/>
            </a:ln>
          </p:spPr>
        </p:sp>
        <p:sp>
          <p:nvSpPr>
            <p:cNvPr id="20" name="TextBox 20"/>
            <p:cNvSpPr txBox="1"/>
            <p:nvPr/>
          </p:nvSpPr>
          <p:spPr>
            <a:xfrm>
              <a:off x="0" y="-38100"/>
              <a:ext cx="1013764" cy="900960"/>
            </a:xfrm>
            <a:prstGeom prst="rect">
              <a:avLst/>
            </a:prstGeom>
          </p:spPr>
          <p:txBody>
            <a:bodyPr lIns="50800" tIns="50800" rIns="50800" bIns="50800" rtlCol="0" anchor="ctr"/>
            <a:lstStyle/>
            <a:p>
              <a:pPr algn="ctr">
                <a:lnSpc>
                  <a:spcPts val="3483"/>
                </a:lnSpc>
              </a:pPr>
              <a:endParaRPr/>
            </a:p>
          </p:txBody>
        </p:sp>
      </p:grpSp>
      <p:sp>
        <p:nvSpPr>
          <p:cNvPr id="21" name="AutoShape 21"/>
          <p:cNvSpPr/>
          <p:nvPr/>
        </p:nvSpPr>
        <p:spPr>
          <a:xfrm flipV="1">
            <a:off x="3138945" y="7823107"/>
            <a:ext cx="2839634" cy="0"/>
          </a:xfrm>
          <a:prstGeom prst="line">
            <a:avLst/>
          </a:prstGeom>
          <a:ln w="47625" cap="flat">
            <a:solidFill>
              <a:srgbClr val="FFFFFF"/>
            </a:solidFill>
            <a:prstDash val="solid"/>
            <a:headEnd type="none" w="sm" len="sm"/>
            <a:tailEnd type="none" w="sm" len="sm"/>
          </a:ln>
        </p:spPr>
      </p:sp>
      <p:sp>
        <p:nvSpPr>
          <p:cNvPr id="22" name="Freeform 22"/>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TextBox 23"/>
          <p:cNvSpPr txBox="1"/>
          <p:nvPr/>
        </p:nvSpPr>
        <p:spPr>
          <a:xfrm>
            <a:off x="2098433" y="483694"/>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56AEFF"/>
                </a:solidFill>
                <a:latin typeface="Now Bold"/>
              </a:rPr>
              <a:t>OVERVIEW</a:t>
            </a:r>
          </a:p>
        </p:txBody>
      </p:sp>
      <p:sp>
        <p:nvSpPr>
          <p:cNvPr id="24" name="TextBox 24"/>
          <p:cNvSpPr txBox="1"/>
          <p:nvPr/>
        </p:nvSpPr>
        <p:spPr>
          <a:xfrm>
            <a:off x="2993669" y="4272563"/>
            <a:ext cx="3278851" cy="360141"/>
          </a:xfrm>
          <a:prstGeom prst="rect">
            <a:avLst/>
          </a:prstGeom>
        </p:spPr>
        <p:txBody>
          <a:bodyPr lIns="0" tIns="0" rIns="0" bIns="0" rtlCol="0" anchor="t">
            <a:spAutoFit/>
          </a:bodyPr>
          <a:lstStyle/>
          <a:p>
            <a:pPr algn="ctr">
              <a:lnSpc>
                <a:spcPts val="2988"/>
              </a:lnSpc>
            </a:pPr>
            <a:r>
              <a:rPr lang="en-US" sz="2165">
                <a:solidFill>
                  <a:srgbClr val="FFFFFF"/>
                </a:solidFill>
                <a:latin typeface="DM Sans"/>
              </a:rPr>
              <a:t>Tổng quan về hệ thống</a:t>
            </a:r>
          </a:p>
        </p:txBody>
      </p:sp>
      <p:sp>
        <p:nvSpPr>
          <p:cNvPr id="25" name="TextBox 25"/>
          <p:cNvSpPr txBox="1"/>
          <p:nvPr/>
        </p:nvSpPr>
        <p:spPr>
          <a:xfrm>
            <a:off x="3543671" y="2199969"/>
            <a:ext cx="2178848" cy="1253442"/>
          </a:xfrm>
          <a:prstGeom prst="rect">
            <a:avLst/>
          </a:prstGeom>
        </p:spPr>
        <p:txBody>
          <a:bodyPr lIns="0" tIns="0" rIns="0" bIns="0" rtlCol="0" anchor="t">
            <a:spAutoFit/>
          </a:bodyPr>
          <a:lstStyle/>
          <a:p>
            <a:pPr algn="ctr">
              <a:lnSpc>
                <a:spcPts val="10200"/>
              </a:lnSpc>
            </a:pPr>
            <a:r>
              <a:rPr lang="en-US" sz="7392">
                <a:solidFill>
                  <a:srgbClr val="FFFFFF"/>
                </a:solidFill>
                <a:latin typeface="DM Sans Bold"/>
              </a:rPr>
              <a:t>01</a:t>
            </a:r>
          </a:p>
        </p:txBody>
      </p:sp>
      <p:sp>
        <p:nvSpPr>
          <p:cNvPr id="26" name="TextBox 26"/>
          <p:cNvSpPr txBox="1"/>
          <p:nvPr/>
        </p:nvSpPr>
        <p:spPr>
          <a:xfrm>
            <a:off x="6632669" y="4289636"/>
            <a:ext cx="3307499" cy="380253"/>
          </a:xfrm>
          <a:prstGeom prst="rect">
            <a:avLst/>
          </a:prstGeom>
        </p:spPr>
        <p:txBody>
          <a:bodyPr lIns="0" tIns="0" rIns="0" bIns="0" rtlCol="0" anchor="t">
            <a:spAutoFit/>
          </a:bodyPr>
          <a:lstStyle/>
          <a:p>
            <a:pPr algn="ctr">
              <a:lnSpc>
                <a:spcPts val="3175"/>
              </a:lnSpc>
            </a:pPr>
            <a:r>
              <a:rPr lang="en-US" sz="2301">
                <a:solidFill>
                  <a:srgbClr val="FFFFFF"/>
                </a:solidFill>
                <a:latin typeface="DM Sans"/>
              </a:rPr>
              <a:t>Kiến thức chuyên môn</a:t>
            </a:r>
          </a:p>
        </p:txBody>
      </p:sp>
      <p:sp>
        <p:nvSpPr>
          <p:cNvPr id="27" name="TextBox 27"/>
          <p:cNvSpPr txBox="1"/>
          <p:nvPr/>
        </p:nvSpPr>
        <p:spPr>
          <a:xfrm>
            <a:off x="7227248" y="2199969"/>
            <a:ext cx="2178848" cy="1253442"/>
          </a:xfrm>
          <a:prstGeom prst="rect">
            <a:avLst/>
          </a:prstGeom>
        </p:spPr>
        <p:txBody>
          <a:bodyPr lIns="0" tIns="0" rIns="0" bIns="0" rtlCol="0" anchor="t">
            <a:spAutoFit/>
          </a:bodyPr>
          <a:lstStyle/>
          <a:p>
            <a:pPr algn="ctr">
              <a:lnSpc>
                <a:spcPts val="10200"/>
              </a:lnSpc>
            </a:pPr>
            <a:r>
              <a:rPr lang="en-US" sz="7392">
                <a:solidFill>
                  <a:srgbClr val="FFFFFF"/>
                </a:solidFill>
                <a:latin typeface="DM Sans Bold"/>
              </a:rPr>
              <a:t>02</a:t>
            </a:r>
          </a:p>
        </p:txBody>
      </p:sp>
      <p:sp>
        <p:nvSpPr>
          <p:cNvPr id="28" name="TextBox 28"/>
          <p:cNvSpPr txBox="1"/>
          <p:nvPr/>
        </p:nvSpPr>
        <p:spPr>
          <a:xfrm>
            <a:off x="6748189" y="8034400"/>
            <a:ext cx="2988300" cy="399892"/>
          </a:xfrm>
          <a:prstGeom prst="rect">
            <a:avLst/>
          </a:prstGeom>
        </p:spPr>
        <p:txBody>
          <a:bodyPr lIns="0" tIns="0" rIns="0" bIns="0" rtlCol="0" anchor="t">
            <a:spAutoFit/>
          </a:bodyPr>
          <a:lstStyle/>
          <a:p>
            <a:pPr algn="ctr">
              <a:lnSpc>
                <a:spcPts val="3357"/>
              </a:lnSpc>
            </a:pPr>
            <a:r>
              <a:rPr lang="en-US" sz="2433">
                <a:solidFill>
                  <a:srgbClr val="FFFFFF"/>
                </a:solidFill>
                <a:latin typeface="DM Sans"/>
              </a:rPr>
              <a:t>Xây dựng hệ thống</a:t>
            </a:r>
          </a:p>
        </p:txBody>
      </p:sp>
      <p:sp>
        <p:nvSpPr>
          <p:cNvPr id="29" name="TextBox 29"/>
          <p:cNvSpPr txBox="1"/>
          <p:nvPr/>
        </p:nvSpPr>
        <p:spPr>
          <a:xfrm>
            <a:off x="7152915" y="6001557"/>
            <a:ext cx="2178848" cy="1253442"/>
          </a:xfrm>
          <a:prstGeom prst="rect">
            <a:avLst/>
          </a:prstGeom>
        </p:spPr>
        <p:txBody>
          <a:bodyPr lIns="0" tIns="0" rIns="0" bIns="0" rtlCol="0" anchor="t">
            <a:spAutoFit/>
          </a:bodyPr>
          <a:lstStyle/>
          <a:p>
            <a:pPr algn="ctr">
              <a:lnSpc>
                <a:spcPts val="10200"/>
              </a:lnSpc>
            </a:pPr>
            <a:r>
              <a:rPr lang="en-US" sz="7392">
                <a:solidFill>
                  <a:srgbClr val="FFFFFF"/>
                </a:solidFill>
                <a:latin typeface="DM Sans Bold"/>
              </a:rPr>
              <a:t>04</a:t>
            </a:r>
          </a:p>
        </p:txBody>
      </p:sp>
      <p:sp>
        <p:nvSpPr>
          <p:cNvPr id="30" name="TextBox 30"/>
          <p:cNvSpPr txBox="1"/>
          <p:nvPr/>
        </p:nvSpPr>
        <p:spPr>
          <a:xfrm>
            <a:off x="3254465" y="8034400"/>
            <a:ext cx="2988300" cy="399892"/>
          </a:xfrm>
          <a:prstGeom prst="rect">
            <a:avLst/>
          </a:prstGeom>
        </p:spPr>
        <p:txBody>
          <a:bodyPr lIns="0" tIns="0" rIns="0" bIns="0" rtlCol="0" anchor="t">
            <a:spAutoFit/>
          </a:bodyPr>
          <a:lstStyle/>
          <a:p>
            <a:pPr algn="ctr">
              <a:lnSpc>
                <a:spcPts val="3357"/>
              </a:lnSpc>
            </a:pPr>
            <a:r>
              <a:rPr lang="en-US" sz="2433">
                <a:solidFill>
                  <a:srgbClr val="FFFFFF"/>
                </a:solidFill>
                <a:latin typeface="DM Sans"/>
              </a:rPr>
              <a:t>Xây dựng hệ tri thức</a:t>
            </a:r>
          </a:p>
        </p:txBody>
      </p:sp>
      <p:sp>
        <p:nvSpPr>
          <p:cNvPr id="31" name="TextBox 31"/>
          <p:cNvSpPr txBox="1"/>
          <p:nvPr/>
        </p:nvSpPr>
        <p:spPr>
          <a:xfrm>
            <a:off x="3469338" y="6001557"/>
            <a:ext cx="2178848" cy="1253442"/>
          </a:xfrm>
          <a:prstGeom prst="rect">
            <a:avLst/>
          </a:prstGeom>
        </p:spPr>
        <p:txBody>
          <a:bodyPr lIns="0" tIns="0" rIns="0" bIns="0" rtlCol="0" anchor="t">
            <a:spAutoFit/>
          </a:bodyPr>
          <a:lstStyle/>
          <a:p>
            <a:pPr algn="ctr">
              <a:lnSpc>
                <a:spcPts val="10200"/>
              </a:lnSpc>
            </a:pPr>
            <a:r>
              <a:rPr lang="en-US" sz="7392">
                <a:solidFill>
                  <a:srgbClr val="FFFFFF"/>
                </a:solidFill>
                <a:latin typeface="DM Sans Bold"/>
              </a:rPr>
              <a:t>03</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4458366" y="0"/>
            <a:ext cx="9658350" cy="3860032"/>
            <a:chOff x="0" y="0"/>
            <a:chExt cx="2543763" cy="2622337"/>
          </a:xfrm>
        </p:grpSpPr>
        <p:sp>
          <p:nvSpPr>
            <p:cNvPr id="4" name="Freeform 4"/>
            <p:cNvSpPr/>
            <p:nvPr/>
          </p:nvSpPr>
          <p:spPr>
            <a:xfrm>
              <a:off x="0" y="0"/>
              <a:ext cx="2543763" cy="2622337"/>
            </a:xfrm>
            <a:custGeom>
              <a:avLst/>
              <a:gdLst/>
              <a:ahLst/>
              <a:cxnLst/>
              <a:rect l="l" t="t" r="r" b="b"/>
              <a:pathLst>
                <a:path w="2543763" h="2622337">
                  <a:moveTo>
                    <a:pt x="0" y="0"/>
                  </a:moveTo>
                  <a:lnTo>
                    <a:pt x="2543763" y="0"/>
                  </a:lnTo>
                  <a:lnTo>
                    <a:pt x="2543763" y="2622337"/>
                  </a:lnTo>
                  <a:lnTo>
                    <a:pt x="0" y="2622337"/>
                  </a:lnTo>
                  <a:close/>
                </a:path>
              </a:pathLst>
            </a:custGeom>
            <a:solidFill>
              <a:srgbClr val="051D40">
                <a:alpha val="74902"/>
              </a:srgbClr>
            </a:solidFill>
          </p:spPr>
        </p:sp>
        <p:sp>
          <p:nvSpPr>
            <p:cNvPr id="5" name="TextBox 5"/>
            <p:cNvSpPr txBox="1"/>
            <p:nvPr/>
          </p:nvSpPr>
          <p:spPr>
            <a:xfrm>
              <a:off x="0" y="-38100"/>
              <a:ext cx="2543763" cy="2660437"/>
            </a:xfrm>
            <a:prstGeom prst="rect">
              <a:avLst/>
            </a:prstGeom>
          </p:spPr>
          <p:txBody>
            <a:bodyPr lIns="50800" tIns="50800" rIns="50800" bIns="50800" rtlCol="0" anchor="ctr"/>
            <a:lstStyle/>
            <a:p>
              <a:pPr algn="ctr">
                <a:lnSpc>
                  <a:spcPts val="2605"/>
                </a:lnSpc>
              </a:pPr>
              <a:endParaRPr/>
            </a:p>
          </p:txBody>
        </p:sp>
      </p:grpSp>
      <p:sp>
        <p:nvSpPr>
          <p:cNvPr id="6" name="Freeform 6"/>
          <p:cNvSpPr/>
          <p:nvPr/>
        </p:nvSpPr>
        <p:spPr>
          <a:xfrm>
            <a:off x="3840370" y="4076700"/>
            <a:ext cx="10607260" cy="5848024"/>
          </a:xfrm>
          <a:custGeom>
            <a:avLst/>
            <a:gdLst/>
            <a:ahLst/>
            <a:cxnLst/>
            <a:rect l="l" t="t" r="r" b="b"/>
            <a:pathLst>
              <a:path w="10607260" h="5848024">
                <a:moveTo>
                  <a:pt x="0" y="0"/>
                </a:moveTo>
                <a:lnTo>
                  <a:pt x="10607259" y="0"/>
                </a:lnTo>
                <a:lnTo>
                  <a:pt x="10607259" y="5848023"/>
                </a:lnTo>
                <a:lnTo>
                  <a:pt x="0" y="5848023"/>
                </a:lnTo>
                <a:lnTo>
                  <a:pt x="0" y="0"/>
                </a:lnTo>
                <a:close/>
              </a:path>
            </a:pathLst>
          </a:custGeom>
          <a:blipFill>
            <a:blip r:embed="rId3"/>
            <a:stretch>
              <a:fillRect/>
            </a:stretch>
          </a:blipFill>
        </p:spPr>
      </p:sp>
      <p:sp>
        <p:nvSpPr>
          <p:cNvPr id="7" name="TextBox 7"/>
          <p:cNvSpPr txBox="1"/>
          <p:nvPr/>
        </p:nvSpPr>
        <p:spPr>
          <a:xfrm>
            <a:off x="5021150" y="1776131"/>
            <a:ext cx="8245699" cy="1461490"/>
          </a:xfrm>
          <a:prstGeom prst="rect">
            <a:avLst/>
          </a:prstGeom>
        </p:spPr>
        <p:txBody>
          <a:bodyPr lIns="0" tIns="0" rIns="0" bIns="0" rtlCol="0" anchor="t">
            <a:spAutoFit/>
          </a:bodyPr>
          <a:lstStyle/>
          <a:p>
            <a:pPr algn="ctr">
              <a:lnSpc>
                <a:spcPts val="5687"/>
              </a:lnSpc>
            </a:pPr>
            <a:r>
              <a:rPr lang="en-US" sz="6000" b="1" dirty="0">
                <a:solidFill>
                  <a:srgbClr val="FFFFFF"/>
                </a:solidFill>
                <a:latin typeface="Arial" panose="020B0604020202020204" pitchFamily="34" charset="0"/>
                <a:cs typeface="Arial" panose="020B0604020202020204" pitchFamily="34" charset="0"/>
              </a:rPr>
              <a:t>GIAO DIỆN HỆ THỐNG</a:t>
            </a:r>
          </a:p>
          <a:p>
            <a:pPr marL="0" lvl="0" indent="0" algn="ctr">
              <a:lnSpc>
                <a:spcPts val="5687"/>
              </a:lnSpc>
              <a:spcBef>
                <a:spcPct val="0"/>
              </a:spcBef>
            </a:pPr>
            <a:endParaRPr lang="en-US" sz="4739" dirty="0">
              <a:solidFill>
                <a:srgbClr val="FFFFFF"/>
              </a:solidFill>
              <a:latin typeface="Now Bold"/>
            </a:endParaRPr>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grpSp>
        <p:nvGrpSpPr>
          <p:cNvPr id="3" name="Group 3"/>
          <p:cNvGrpSpPr>
            <a:grpSpLocks noChangeAspect="1"/>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5"/>
              <a:stretch>
                <a:fillRect l="-25000" r="-25000"/>
              </a:stretch>
            </a:blipFill>
          </p:spPr>
        </p:sp>
      </p:grpSp>
      <p:sp>
        <p:nvSpPr>
          <p:cNvPr id="5" name="TextBox 5"/>
          <p:cNvSpPr txBox="1"/>
          <p:nvPr/>
        </p:nvSpPr>
        <p:spPr>
          <a:xfrm>
            <a:off x="2264153" y="3750858"/>
            <a:ext cx="12061447" cy="2950167"/>
          </a:xfrm>
          <a:prstGeom prst="rect">
            <a:avLst/>
          </a:prstGeom>
        </p:spPr>
        <p:txBody>
          <a:bodyPr wrap="square" lIns="0" tIns="0" rIns="0" bIns="0" rtlCol="0" anchor="t">
            <a:spAutoFit/>
          </a:bodyPr>
          <a:lstStyle/>
          <a:p>
            <a:pPr marL="0" lvl="0" indent="0">
              <a:lnSpc>
                <a:spcPts val="11461"/>
              </a:lnSpc>
            </a:pPr>
            <a:r>
              <a:rPr lang="en-US" sz="9600" spc="499" dirty="0" err="1">
                <a:solidFill>
                  <a:srgbClr val="FFFFFF"/>
                </a:solidFill>
                <a:latin typeface="Now Bold"/>
              </a:rPr>
              <a:t>Thank's</a:t>
            </a:r>
            <a:r>
              <a:rPr lang="en-US" sz="9600" spc="499" dirty="0">
                <a:solidFill>
                  <a:srgbClr val="FFFFFF"/>
                </a:solidFill>
                <a:latin typeface="Now Bold"/>
              </a:rPr>
              <a:t> For Watching</a:t>
            </a:r>
          </a:p>
        </p:txBody>
      </p:sp>
      <p:sp>
        <p:nvSpPr>
          <p:cNvPr id="6" name="TextBox 6"/>
          <p:cNvSpPr txBox="1"/>
          <p:nvPr/>
        </p:nvSpPr>
        <p:spPr>
          <a:xfrm>
            <a:off x="3175164" y="2018928"/>
            <a:ext cx="1810574" cy="399411"/>
          </a:xfrm>
          <a:prstGeom prst="rect">
            <a:avLst/>
          </a:prstGeom>
        </p:spPr>
        <p:txBody>
          <a:bodyPr lIns="0" tIns="0" rIns="0" bIns="0" rtlCol="0" anchor="t">
            <a:spAutoFit/>
          </a:bodyPr>
          <a:lstStyle/>
          <a:p>
            <a:pPr>
              <a:lnSpc>
                <a:spcPts val="3281"/>
              </a:lnSpc>
            </a:pPr>
            <a:r>
              <a:rPr lang="en-US" sz="2667" spc="-53">
                <a:solidFill>
                  <a:srgbClr val="56AEFF"/>
                </a:solidFill>
                <a:latin typeface="DM Sans Italics"/>
              </a:rPr>
              <a:t>Nhóm 15</a:t>
            </a:r>
          </a:p>
        </p:txBody>
      </p:sp>
      <p:sp>
        <p:nvSpPr>
          <p:cNvPr id="7" name="Freeform 7"/>
          <p:cNvSpPr/>
          <p:nvPr/>
        </p:nvSpPr>
        <p:spPr>
          <a:xfrm>
            <a:off x="2264153" y="1800947"/>
            <a:ext cx="720510" cy="835374"/>
          </a:xfrm>
          <a:custGeom>
            <a:avLst/>
            <a:gdLst/>
            <a:ahLst/>
            <a:cxnLst/>
            <a:rect l="l" t="t" r="r" b="b"/>
            <a:pathLst>
              <a:path w="720510" h="835374">
                <a:moveTo>
                  <a:pt x="0" y="0"/>
                </a:moveTo>
                <a:lnTo>
                  <a:pt x="720511" y="0"/>
                </a:lnTo>
                <a:lnTo>
                  <a:pt x="720511" y="835374"/>
                </a:lnTo>
                <a:lnTo>
                  <a:pt x="0" y="835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3413766"/>
            <a:chOff x="0" y="0"/>
            <a:chExt cx="5059561" cy="899099"/>
          </a:xfrm>
        </p:grpSpPr>
        <p:sp>
          <p:nvSpPr>
            <p:cNvPr id="3" name="Freeform 3"/>
            <p:cNvSpPr/>
            <p:nvPr/>
          </p:nvSpPr>
          <p:spPr>
            <a:xfrm>
              <a:off x="0" y="0"/>
              <a:ext cx="5059561" cy="899099"/>
            </a:xfrm>
            <a:custGeom>
              <a:avLst/>
              <a:gdLst/>
              <a:ahLst/>
              <a:cxnLst/>
              <a:rect l="l" t="t" r="r" b="b"/>
              <a:pathLst>
                <a:path w="5059561" h="899099">
                  <a:moveTo>
                    <a:pt x="0" y="0"/>
                  </a:moveTo>
                  <a:lnTo>
                    <a:pt x="5059561" y="0"/>
                  </a:lnTo>
                  <a:lnTo>
                    <a:pt x="5059561" y="899099"/>
                  </a:lnTo>
                  <a:lnTo>
                    <a:pt x="0" y="899099"/>
                  </a:lnTo>
                  <a:close/>
                </a:path>
              </a:pathLst>
            </a:custGeom>
            <a:solidFill>
              <a:srgbClr val="051D40"/>
            </a:solidFill>
            <a:ln w="38100" cap="sq">
              <a:solidFill>
                <a:srgbClr val="56AEFF"/>
              </a:solidFill>
              <a:prstDash val="solid"/>
              <a:miter/>
            </a:ln>
          </p:spPr>
        </p:sp>
        <p:sp>
          <p:nvSpPr>
            <p:cNvPr id="4" name="TextBox 4"/>
            <p:cNvSpPr txBox="1"/>
            <p:nvPr/>
          </p:nvSpPr>
          <p:spPr>
            <a:xfrm>
              <a:off x="0" y="-38100"/>
              <a:ext cx="5059561" cy="937199"/>
            </a:xfrm>
            <a:prstGeom prst="rect">
              <a:avLst/>
            </a:prstGeom>
          </p:spPr>
          <p:txBody>
            <a:bodyPr lIns="50800" tIns="50800" rIns="50800" bIns="50800" rtlCol="0" anchor="ctr"/>
            <a:lstStyle/>
            <a:p>
              <a:pPr algn="ctr">
                <a:lnSpc>
                  <a:spcPts val="2605"/>
                </a:lnSpc>
              </a:pPr>
              <a:endParaRPr/>
            </a:p>
          </p:txBody>
        </p:sp>
      </p:grpSp>
      <p:sp>
        <p:nvSpPr>
          <p:cNvPr id="5" name="TextBox 5"/>
          <p:cNvSpPr txBox="1"/>
          <p:nvPr/>
        </p:nvSpPr>
        <p:spPr>
          <a:xfrm>
            <a:off x="-690640" y="593872"/>
            <a:ext cx="13091170" cy="730969"/>
          </a:xfrm>
          <a:prstGeom prst="rect">
            <a:avLst/>
          </a:prstGeom>
        </p:spPr>
        <p:txBody>
          <a:bodyPr wrap="square" lIns="0" tIns="0" rIns="0" bIns="0" rtlCol="0" anchor="t">
            <a:spAutoFit/>
          </a:bodyPr>
          <a:lstStyle/>
          <a:p>
            <a:pPr marL="0" lvl="0" indent="0" algn="ctr">
              <a:lnSpc>
                <a:spcPts val="5719"/>
              </a:lnSpc>
              <a:spcBef>
                <a:spcPct val="0"/>
              </a:spcBef>
            </a:pPr>
            <a:r>
              <a:rPr lang="en-US" sz="4766" dirty="0">
                <a:solidFill>
                  <a:srgbClr val="FFFFFF"/>
                </a:solidFill>
                <a:latin typeface="Arial" panose="020B0604020202020204" pitchFamily="34" charset="0"/>
                <a:cs typeface="Arial" panose="020B0604020202020204" pitchFamily="34" charset="0"/>
              </a:rPr>
              <a:t>1.TỔNG QUAN VỀ HỆ THỐNG</a:t>
            </a:r>
          </a:p>
        </p:txBody>
      </p:sp>
      <p:sp>
        <p:nvSpPr>
          <p:cNvPr id="6" name="Freeform 6"/>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90640"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310285" y="-12147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dirty="0"/>
          </a:p>
        </p:txBody>
      </p:sp>
      <p:sp>
        <p:nvSpPr>
          <p:cNvPr id="9" name="Freeform 9"/>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318523" y="2428073"/>
            <a:ext cx="6065032" cy="779640"/>
          </a:xfrm>
          <a:prstGeom prst="rect">
            <a:avLst/>
          </a:prstGeom>
        </p:spPr>
        <p:txBody>
          <a:bodyPr lIns="0" tIns="0" rIns="0" bIns="0" rtlCol="0" anchor="t">
            <a:spAutoFit/>
          </a:bodyPr>
          <a:lstStyle/>
          <a:p>
            <a:pPr marL="1002861" lvl="1" indent="-501431" algn="ctr">
              <a:lnSpc>
                <a:spcPts val="6410"/>
              </a:lnSpc>
              <a:buFont typeface="Arial"/>
              <a:buChar char="•"/>
            </a:pPr>
            <a:r>
              <a:rPr lang="en-US" sz="4645">
                <a:solidFill>
                  <a:srgbClr val="FFFFFF"/>
                </a:solidFill>
                <a:latin typeface="DM Sans"/>
              </a:rPr>
              <a:t>Lý do chọn đề tài :</a:t>
            </a:r>
          </a:p>
        </p:txBody>
      </p:sp>
      <p:sp>
        <p:nvSpPr>
          <p:cNvPr id="11" name="TextBox 11"/>
          <p:cNvSpPr txBox="1"/>
          <p:nvPr/>
        </p:nvSpPr>
        <p:spPr>
          <a:xfrm>
            <a:off x="900991" y="3774595"/>
            <a:ext cx="16671831" cy="3544992"/>
          </a:xfrm>
          <a:prstGeom prst="rect">
            <a:avLst/>
          </a:prstGeom>
        </p:spPr>
        <p:txBody>
          <a:bodyPr lIns="0" tIns="0" rIns="0" bIns="0" rtlCol="0" anchor="t">
            <a:spAutoFit/>
          </a:bodyPr>
          <a:lstStyle/>
          <a:p>
            <a:pPr>
              <a:lnSpc>
                <a:spcPts val="5647"/>
              </a:lnSpc>
              <a:spcBef>
                <a:spcPct val="0"/>
              </a:spcBef>
            </a:pPr>
            <a:r>
              <a:rPr lang="en-US" sz="4092">
                <a:solidFill>
                  <a:srgbClr val="FFFFFF"/>
                </a:solidFill>
                <a:latin typeface="Now"/>
              </a:rPr>
              <a:t>Hệ thống khuyến nghị xem phim có thể đóng vai trò như một người trung gian hỗ trợ người xem chọn ra những bộ phim hay và đúng với yêu cầu người xem muốn. Bằng cách xác định mục đích và nhu cầu của người xem, hệ thống có thể đưa ra một danh sách các bộ phim gợi ý giúp cho người xem dễ dàng chọn lựa.</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1160" y="9258300"/>
            <a:ext cx="13457996" cy="3264379"/>
            <a:chOff x="0" y="0"/>
            <a:chExt cx="17943995" cy="4352506"/>
          </a:xfrm>
        </p:grpSpPr>
        <p:sp>
          <p:nvSpPr>
            <p:cNvPr id="3" name="Freeform 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5" name="Freeform 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7" name="Freeform 7"/>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8" name="Group 8"/>
          <p:cNvGrpSpPr>
            <a:grpSpLocks noChangeAspect="1"/>
          </p:cNvGrpSpPr>
          <p:nvPr/>
        </p:nvGrpSpPr>
        <p:grpSpPr>
          <a:xfrm>
            <a:off x="11807534" y="0"/>
            <a:ext cx="6254290" cy="10287000"/>
            <a:chOff x="0" y="0"/>
            <a:chExt cx="3860673" cy="6350000"/>
          </a:xfrm>
        </p:grpSpPr>
        <p:sp>
          <p:nvSpPr>
            <p:cNvPr id="9" name="Freeform 9"/>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5"/>
              <a:stretch>
                <a:fillRect l="-73436" r="-73436"/>
              </a:stretch>
            </a:blipFill>
          </p:spPr>
        </p:sp>
      </p:grpSp>
      <p:sp>
        <p:nvSpPr>
          <p:cNvPr id="10" name="Freeform 10"/>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4"/>
            <a:stretch>
              <a:fillRect t="-137172"/>
            </a:stretch>
          </a:blipFill>
        </p:spPr>
      </p:sp>
      <p:grpSp>
        <p:nvGrpSpPr>
          <p:cNvPr id="11" name="Group 11"/>
          <p:cNvGrpSpPr/>
          <p:nvPr/>
        </p:nvGrpSpPr>
        <p:grpSpPr>
          <a:xfrm rot="-10800000">
            <a:off x="15966396" y="9258300"/>
            <a:ext cx="13457996" cy="3264379"/>
            <a:chOff x="0" y="0"/>
            <a:chExt cx="17943995" cy="4352506"/>
          </a:xfrm>
        </p:grpSpPr>
        <p:sp>
          <p:nvSpPr>
            <p:cNvPr id="12" name="Freeform 12"/>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sp>
          <p:nvSpPr>
            <p:cNvPr id="14" name="Freeform 14"/>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b="-26202"/>
              </a:stretch>
            </a:blipFill>
          </p:spPr>
        </p:sp>
      </p:grpSp>
      <p:sp>
        <p:nvSpPr>
          <p:cNvPr id="16" name="TextBox 16"/>
          <p:cNvSpPr txBox="1"/>
          <p:nvPr/>
        </p:nvSpPr>
        <p:spPr>
          <a:xfrm>
            <a:off x="59341" y="1181100"/>
            <a:ext cx="9473493" cy="670791"/>
          </a:xfrm>
          <a:prstGeom prst="rect">
            <a:avLst/>
          </a:prstGeom>
        </p:spPr>
        <p:txBody>
          <a:bodyPr lIns="0" tIns="0" rIns="0" bIns="0" rtlCol="0" anchor="t">
            <a:spAutoFit/>
          </a:bodyPr>
          <a:lstStyle/>
          <a:p>
            <a:pPr marL="863335" lvl="1" indent="-431668" algn="ctr">
              <a:lnSpc>
                <a:spcPts val="5518"/>
              </a:lnSpc>
              <a:buFont typeface="Arial"/>
              <a:buChar char="•"/>
            </a:pPr>
            <a:r>
              <a:rPr lang="en-US" sz="3998" dirty="0" err="1">
                <a:solidFill>
                  <a:srgbClr val="FFFFFF"/>
                </a:solidFill>
                <a:latin typeface="Now"/>
              </a:rPr>
              <a:t>Khái</a:t>
            </a:r>
            <a:r>
              <a:rPr lang="en-US" sz="3998" dirty="0">
                <a:solidFill>
                  <a:srgbClr val="FFFFFF"/>
                </a:solidFill>
                <a:latin typeface="Now"/>
              </a:rPr>
              <a:t> </a:t>
            </a:r>
            <a:r>
              <a:rPr lang="en-US" sz="3998" dirty="0" err="1">
                <a:solidFill>
                  <a:srgbClr val="FFFFFF"/>
                </a:solidFill>
                <a:latin typeface="Now"/>
              </a:rPr>
              <a:t>niệm</a:t>
            </a:r>
            <a:r>
              <a:rPr lang="en-US" sz="3998" dirty="0">
                <a:solidFill>
                  <a:srgbClr val="FFFFFF"/>
                </a:solidFill>
                <a:latin typeface="Now"/>
              </a:rPr>
              <a:t> </a:t>
            </a:r>
            <a:r>
              <a:rPr lang="en-US" sz="3998" dirty="0" err="1">
                <a:solidFill>
                  <a:srgbClr val="FFFFFF"/>
                </a:solidFill>
                <a:latin typeface="Now"/>
              </a:rPr>
              <a:t>về</a:t>
            </a:r>
            <a:r>
              <a:rPr lang="en-US" sz="3998" dirty="0">
                <a:solidFill>
                  <a:srgbClr val="FFFFFF"/>
                </a:solidFill>
                <a:latin typeface="Now"/>
              </a:rPr>
              <a:t> </a:t>
            </a:r>
            <a:r>
              <a:rPr lang="en-US" sz="3998" dirty="0" err="1">
                <a:solidFill>
                  <a:srgbClr val="FFFFFF"/>
                </a:solidFill>
                <a:latin typeface="Now"/>
              </a:rPr>
              <a:t>hệ</a:t>
            </a:r>
            <a:r>
              <a:rPr lang="en-US" sz="3998" dirty="0">
                <a:solidFill>
                  <a:srgbClr val="FFFFFF"/>
                </a:solidFill>
                <a:latin typeface="Now"/>
              </a:rPr>
              <a:t> </a:t>
            </a:r>
            <a:r>
              <a:rPr lang="en-US" sz="3998" dirty="0" err="1">
                <a:solidFill>
                  <a:srgbClr val="FFFFFF"/>
                </a:solidFill>
                <a:latin typeface="Now"/>
              </a:rPr>
              <a:t>thống</a:t>
            </a:r>
            <a:r>
              <a:rPr lang="en-US" sz="3998" dirty="0">
                <a:solidFill>
                  <a:srgbClr val="FFFFFF"/>
                </a:solidFill>
                <a:latin typeface="Now"/>
              </a:rPr>
              <a:t> </a:t>
            </a:r>
            <a:r>
              <a:rPr lang="en-US" sz="3998" dirty="0" err="1">
                <a:solidFill>
                  <a:srgbClr val="FFFFFF"/>
                </a:solidFill>
                <a:latin typeface="Now"/>
              </a:rPr>
              <a:t>khuyến</a:t>
            </a:r>
            <a:r>
              <a:rPr lang="en-US" sz="3998" dirty="0">
                <a:solidFill>
                  <a:srgbClr val="FFFFFF"/>
                </a:solidFill>
                <a:latin typeface="Now"/>
              </a:rPr>
              <a:t> </a:t>
            </a:r>
            <a:r>
              <a:rPr lang="en-US" sz="3998" dirty="0" err="1">
                <a:solidFill>
                  <a:srgbClr val="FFFFFF"/>
                </a:solidFill>
                <a:latin typeface="Now"/>
              </a:rPr>
              <a:t>nghị</a:t>
            </a:r>
            <a:r>
              <a:rPr lang="en-US" sz="3998" dirty="0">
                <a:solidFill>
                  <a:srgbClr val="FFFFFF"/>
                </a:solidFill>
                <a:latin typeface="Now"/>
              </a:rPr>
              <a:t>:</a:t>
            </a:r>
          </a:p>
        </p:txBody>
      </p:sp>
      <p:sp>
        <p:nvSpPr>
          <p:cNvPr id="17" name="TextBox 17"/>
          <p:cNvSpPr txBox="1"/>
          <p:nvPr/>
        </p:nvSpPr>
        <p:spPr>
          <a:xfrm>
            <a:off x="670217" y="2345840"/>
            <a:ext cx="11620500" cy="4193584"/>
          </a:xfrm>
          <a:prstGeom prst="rect">
            <a:avLst/>
          </a:prstGeom>
        </p:spPr>
        <p:txBody>
          <a:bodyPr wrap="square" lIns="0" tIns="0" rIns="0" bIns="0" rtlCol="0" anchor="t">
            <a:spAutoFit/>
          </a:bodyPr>
          <a:lstStyle/>
          <a:p>
            <a:pPr>
              <a:lnSpc>
                <a:spcPts val="4685"/>
              </a:lnSpc>
              <a:spcBef>
                <a:spcPct val="0"/>
              </a:spcBef>
            </a:pPr>
            <a:r>
              <a:rPr lang="en-US" sz="3394" dirty="0" err="1">
                <a:solidFill>
                  <a:srgbClr val="FFFFFF"/>
                </a:solidFill>
                <a:latin typeface="Now"/>
              </a:rPr>
              <a:t>Hệ</a:t>
            </a:r>
            <a:r>
              <a:rPr lang="en-US" sz="3394" dirty="0">
                <a:solidFill>
                  <a:srgbClr val="FFFFFF"/>
                </a:solidFill>
                <a:latin typeface="Now"/>
              </a:rPr>
              <a:t> </a:t>
            </a:r>
            <a:r>
              <a:rPr lang="en-US" sz="3394" dirty="0" err="1">
                <a:solidFill>
                  <a:srgbClr val="FFFFFF"/>
                </a:solidFill>
                <a:latin typeface="Now"/>
              </a:rPr>
              <a:t>thống</a:t>
            </a:r>
            <a:r>
              <a:rPr lang="en-US" sz="3394" dirty="0">
                <a:solidFill>
                  <a:srgbClr val="FFFFFF"/>
                </a:solidFill>
                <a:latin typeface="Now"/>
              </a:rPr>
              <a:t> </a:t>
            </a:r>
            <a:r>
              <a:rPr lang="en-US" sz="3394" dirty="0" err="1">
                <a:solidFill>
                  <a:srgbClr val="FFFFFF"/>
                </a:solidFill>
                <a:latin typeface="Now"/>
              </a:rPr>
              <a:t>khuyến</a:t>
            </a:r>
            <a:r>
              <a:rPr lang="en-US" sz="3394" dirty="0">
                <a:solidFill>
                  <a:srgbClr val="FFFFFF"/>
                </a:solidFill>
                <a:latin typeface="Now"/>
              </a:rPr>
              <a:t> </a:t>
            </a:r>
            <a:r>
              <a:rPr lang="en-US" sz="3394" dirty="0" err="1">
                <a:solidFill>
                  <a:srgbClr val="FFFFFF"/>
                </a:solidFill>
                <a:latin typeface="Now"/>
              </a:rPr>
              <a:t>nghị</a:t>
            </a:r>
            <a:r>
              <a:rPr lang="en-US" sz="3394" dirty="0">
                <a:solidFill>
                  <a:srgbClr val="FFFFFF"/>
                </a:solidFill>
                <a:latin typeface="Now"/>
              </a:rPr>
              <a:t> (recommender system) </a:t>
            </a:r>
            <a:r>
              <a:rPr lang="en-US" sz="3394" dirty="0" err="1">
                <a:solidFill>
                  <a:srgbClr val="FFFFFF"/>
                </a:solidFill>
                <a:latin typeface="Now"/>
              </a:rPr>
              <a:t>là</a:t>
            </a:r>
            <a:r>
              <a:rPr lang="en-US" sz="3394" dirty="0">
                <a:solidFill>
                  <a:srgbClr val="FFFFFF"/>
                </a:solidFill>
                <a:latin typeface="Now"/>
              </a:rPr>
              <a:t> </a:t>
            </a:r>
            <a:r>
              <a:rPr lang="en-US" sz="3394" dirty="0" err="1">
                <a:solidFill>
                  <a:srgbClr val="FFFFFF"/>
                </a:solidFill>
                <a:latin typeface="Now"/>
              </a:rPr>
              <a:t>một</a:t>
            </a:r>
            <a:r>
              <a:rPr lang="en-US" sz="3394" dirty="0">
                <a:solidFill>
                  <a:srgbClr val="FFFFFF"/>
                </a:solidFill>
                <a:latin typeface="Now"/>
              </a:rPr>
              <a:t> </a:t>
            </a:r>
            <a:r>
              <a:rPr lang="en-US" sz="3394" dirty="0" err="1">
                <a:solidFill>
                  <a:srgbClr val="FFFFFF"/>
                </a:solidFill>
                <a:latin typeface="Now"/>
              </a:rPr>
              <a:t>dạng</a:t>
            </a:r>
            <a:r>
              <a:rPr lang="en-US" sz="3394" dirty="0">
                <a:solidFill>
                  <a:srgbClr val="FFFFFF"/>
                </a:solidFill>
                <a:latin typeface="Now"/>
              </a:rPr>
              <a:t> </a:t>
            </a:r>
            <a:r>
              <a:rPr lang="en-US" sz="3394" dirty="0" err="1">
                <a:solidFill>
                  <a:srgbClr val="FFFFFF"/>
                </a:solidFill>
                <a:latin typeface="Now"/>
              </a:rPr>
              <a:t>công</a:t>
            </a:r>
            <a:r>
              <a:rPr lang="en-US" sz="3394" dirty="0">
                <a:solidFill>
                  <a:srgbClr val="FFFFFF"/>
                </a:solidFill>
                <a:latin typeface="Now"/>
              </a:rPr>
              <a:t> </a:t>
            </a:r>
            <a:r>
              <a:rPr lang="en-US" sz="3394" dirty="0" err="1">
                <a:solidFill>
                  <a:srgbClr val="FFFFFF"/>
                </a:solidFill>
                <a:latin typeface="Now"/>
              </a:rPr>
              <a:t>cụ</a:t>
            </a:r>
            <a:r>
              <a:rPr lang="en-US" sz="3394" dirty="0">
                <a:solidFill>
                  <a:srgbClr val="FFFFFF"/>
                </a:solidFill>
                <a:latin typeface="Now"/>
              </a:rPr>
              <a:t> </a:t>
            </a:r>
            <a:r>
              <a:rPr lang="en-US" sz="3394" dirty="0" err="1">
                <a:solidFill>
                  <a:srgbClr val="FFFFFF"/>
                </a:solidFill>
                <a:latin typeface="Now"/>
              </a:rPr>
              <a:t>lọc</a:t>
            </a:r>
            <a:r>
              <a:rPr lang="en-US" sz="3394" dirty="0">
                <a:solidFill>
                  <a:srgbClr val="FFFFFF"/>
                </a:solidFill>
                <a:latin typeface="Now"/>
              </a:rPr>
              <a:t> </a:t>
            </a:r>
            <a:r>
              <a:rPr lang="en-US" sz="3394" dirty="0" err="1">
                <a:solidFill>
                  <a:srgbClr val="FFFFFF"/>
                </a:solidFill>
                <a:latin typeface="Now"/>
              </a:rPr>
              <a:t>thông</a:t>
            </a:r>
            <a:r>
              <a:rPr lang="en-US" sz="3394" dirty="0">
                <a:solidFill>
                  <a:srgbClr val="FFFFFF"/>
                </a:solidFill>
                <a:latin typeface="Now"/>
              </a:rPr>
              <a:t> tin (information filtering) </a:t>
            </a:r>
            <a:r>
              <a:rPr lang="en-US" sz="3394" dirty="0" err="1">
                <a:solidFill>
                  <a:srgbClr val="FFFFFF"/>
                </a:solidFill>
                <a:latin typeface="Now"/>
              </a:rPr>
              <a:t>cho</a:t>
            </a:r>
            <a:r>
              <a:rPr lang="en-US" sz="3394" dirty="0">
                <a:solidFill>
                  <a:srgbClr val="FFFFFF"/>
                </a:solidFill>
                <a:latin typeface="Now"/>
              </a:rPr>
              <a:t> </a:t>
            </a:r>
            <a:r>
              <a:rPr lang="en-US" sz="3394" dirty="0" err="1">
                <a:solidFill>
                  <a:srgbClr val="FFFFFF"/>
                </a:solidFill>
                <a:latin typeface="Now"/>
              </a:rPr>
              <a:t>phép</a:t>
            </a:r>
            <a:r>
              <a:rPr lang="en-US" sz="3394" dirty="0">
                <a:solidFill>
                  <a:srgbClr val="FFFFFF"/>
                </a:solidFill>
                <a:latin typeface="Now"/>
              </a:rPr>
              <a:t> </a:t>
            </a:r>
            <a:r>
              <a:rPr lang="en-US" sz="3394" dirty="0" err="1">
                <a:solidFill>
                  <a:srgbClr val="FFFFFF"/>
                </a:solidFill>
                <a:latin typeface="Now"/>
              </a:rPr>
              <a:t>suy</a:t>
            </a:r>
            <a:r>
              <a:rPr lang="en-US" sz="3394" dirty="0">
                <a:solidFill>
                  <a:srgbClr val="FFFFFF"/>
                </a:solidFill>
                <a:latin typeface="Now"/>
              </a:rPr>
              <a:t> </a:t>
            </a:r>
            <a:r>
              <a:rPr lang="en-US" sz="3394" dirty="0" err="1">
                <a:solidFill>
                  <a:srgbClr val="FFFFFF"/>
                </a:solidFill>
                <a:latin typeface="Now"/>
              </a:rPr>
              <a:t>diễn</a:t>
            </a:r>
            <a:r>
              <a:rPr lang="en-US" sz="3394" dirty="0">
                <a:solidFill>
                  <a:srgbClr val="FFFFFF"/>
                </a:solidFill>
                <a:latin typeface="Now"/>
              </a:rPr>
              <a:t>, </a:t>
            </a:r>
            <a:r>
              <a:rPr lang="en-US" sz="3394" dirty="0" err="1">
                <a:solidFill>
                  <a:srgbClr val="FFFFFF"/>
                </a:solidFill>
                <a:latin typeface="Now"/>
              </a:rPr>
              <a:t>dự</a:t>
            </a:r>
            <a:r>
              <a:rPr lang="en-US" sz="3394" dirty="0">
                <a:solidFill>
                  <a:srgbClr val="FFFFFF"/>
                </a:solidFill>
                <a:latin typeface="Now"/>
              </a:rPr>
              <a:t> </a:t>
            </a:r>
            <a:r>
              <a:rPr lang="en-US" sz="3394" dirty="0" err="1">
                <a:solidFill>
                  <a:srgbClr val="FFFFFF"/>
                </a:solidFill>
                <a:latin typeface="Now"/>
              </a:rPr>
              <a:t>đoán</a:t>
            </a:r>
            <a:r>
              <a:rPr lang="en-US" sz="3394" dirty="0">
                <a:solidFill>
                  <a:srgbClr val="FFFFFF"/>
                </a:solidFill>
                <a:latin typeface="Now"/>
              </a:rPr>
              <a:t> </a:t>
            </a:r>
            <a:r>
              <a:rPr lang="en-US" sz="3394" dirty="0" err="1">
                <a:solidFill>
                  <a:srgbClr val="FFFFFF"/>
                </a:solidFill>
                <a:latin typeface="Now"/>
              </a:rPr>
              <a:t>các</a:t>
            </a:r>
            <a:r>
              <a:rPr lang="en-US" sz="3394" dirty="0">
                <a:solidFill>
                  <a:srgbClr val="FFFFFF"/>
                </a:solidFill>
                <a:latin typeface="Now"/>
              </a:rPr>
              <a:t> </a:t>
            </a:r>
            <a:r>
              <a:rPr lang="en-US" sz="3394" dirty="0" err="1">
                <a:solidFill>
                  <a:srgbClr val="FFFFFF"/>
                </a:solidFill>
                <a:latin typeface="Now"/>
              </a:rPr>
              <a:t>sản</a:t>
            </a:r>
            <a:r>
              <a:rPr lang="en-US" sz="3394" dirty="0">
                <a:solidFill>
                  <a:srgbClr val="FFFFFF"/>
                </a:solidFill>
                <a:latin typeface="Now"/>
              </a:rPr>
              <a:t> </a:t>
            </a:r>
            <a:r>
              <a:rPr lang="en-US" sz="3394" dirty="0" err="1">
                <a:solidFill>
                  <a:srgbClr val="FFFFFF"/>
                </a:solidFill>
                <a:latin typeface="Now"/>
              </a:rPr>
              <a:t>phẩm</a:t>
            </a:r>
            <a:r>
              <a:rPr lang="en-US" sz="3394" dirty="0">
                <a:solidFill>
                  <a:srgbClr val="FFFFFF"/>
                </a:solidFill>
                <a:latin typeface="Now"/>
              </a:rPr>
              <a:t>, </a:t>
            </a:r>
            <a:r>
              <a:rPr lang="en-US" sz="3394" dirty="0" err="1">
                <a:solidFill>
                  <a:srgbClr val="FFFFFF"/>
                </a:solidFill>
                <a:latin typeface="Now"/>
              </a:rPr>
              <a:t>dịch</a:t>
            </a:r>
            <a:r>
              <a:rPr lang="en-US" sz="3394" dirty="0">
                <a:solidFill>
                  <a:srgbClr val="FFFFFF"/>
                </a:solidFill>
                <a:latin typeface="Now"/>
              </a:rPr>
              <a:t> </a:t>
            </a:r>
            <a:r>
              <a:rPr lang="en-US" sz="3394" dirty="0" err="1">
                <a:solidFill>
                  <a:srgbClr val="FFFFFF"/>
                </a:solidFill>
                <a:latin typeface="Now"/>
              </a:rPr>
              <a:t>vụ</a:t>
            </a:r>
            <a:r>
              <a:rPr lang="en-US" sz="3394" dirty="0">
                <a:solidFill>
                  <a:srgbClr val="FFFFFF"/>
                </a:solidFill>
                <a:latin typeface="Now"/>
              </a:rPr>
              <a:t>, </a:t>
            </a:r>
            <a:r>
              <a:rPr lang="en-US" sz="3394" dirty="0" err="1">
                <a:solidFill>
                  <a:srgbClr val="FFFFFF"/>
                </a:solidFill>
                <a:latin typeface="Now"/>
              </a:rPr>
              <a:t>nội</a:t>
            </a:r>
            <a:r>
              <a:rPr lang="en-US" sz="3394" dirty="0">
                <a:solidFill>
                  <a:srgbClr val="FFFFFF"/>
                </a:solidFill>
                <a:latin typeface="Now"/>
              </a:rPr>
              <a:t> dung </a:t>
            </a:r>
            <a:r>
              <a:rPr lang="en-US" sz="3394" dirty="0" err="1">
                <a:solidFill>
                  <a:srgbClr val="FFFFFF"/>
                </a:solidFill>
                <a:latin typeface="Now"/>
              </a:rPr>
              <a:t>mà</a:t>
            </a:r>
            <a:r>
              <a:rPr lang="en-US" sz="3394" dirty="0">
                <a:solidFill>
                  <a:srgbClr val="FFFFFF"/>
                </a:solidFill>
                <a:latin typeface="Now"/>
              </a:rPr>
              <a:t> </a:t>
            </a:r>
            <a:r>
              <a:rPr lang="en-US" sz="3394" dirty="0" err="1">
                <a:solidFill>
                  <a:srgbClr val="FFFFFF"/>
                </a:solidFill>
                <a:latin typeface="Now"/>
              </a:rPr>
              <a:t>người</a:t>
            </a:r>
            <a:r>
              <a:rPr lang="en-US" sz="3394" dirty="0">
                <a:solidFill>
                  <a:srgbClr val="FFFFFF"/>
                </a:solidFill>
                <a:latin typeface="Now"/>
              </a:rPr>
              <a:t> </a:t>
            </a:r>
            <a:r>
              <a:rPr lang="en-US" sz="3394" dirty="0" err="1">
                <a:solidFill>
                  <a:srgbClr val="FFFFFF"/>
                </a:solidFill>
                <a:latin typeface="Now"/>
              </a:rPr>
              <a:t>dùng</a:t>
            </a:r>
            <a:r>
              <a:rPr lang="en-US" sz="3394" dirty="0">
                <a:solidFill>
                  <a:srgbClr val="FFFFFF"/>
                </a:solidFill>
                <a:latin typeface="Now"/>
              </a:rPr>
              <a:t> </a:t>
            </a:r>
            <a:r>
              <a:rPr lang="en-US" sz="3394" dirty="0" err="1">
                <a:solidFill>
                  <a:srgbClr val="FFFFFF"/>
                </a:solidFill>
                <a:latin typeface="Now"/>
              </a:rPr>
              <a:t>có</a:t>
            </a:r>
            <a:r>
              <a:rPr lang="en-US" sz="3394" dirty="0">
                <a:solidFill>
                  <a:srgbClr val="FFFFFF"/>
                </a:solidFill>
                <a:latin typeface="Now"/>
              </a:rPr>
              <a:t> </a:t>
            </a:r>
            <a:r>
              <a:rPr lang="en-US" sz="3394" dirty="0" err="1">
                <a:solidFill>
                  <a:srgbClr val="FFFFFF"/>
                </a:solidFill>
                <a:latin typeface="Now"/>
              </a:rPr>
              <a:t>thể</a:t>
            </a:r>
            <a:r>
              <a:rPr lang="en-US" sz="3394" dirty="0">
                <a:solidFill>
                  <a:srgbClr val="FFFFFF"/>
                </a:solidFill>
                <a:latin typeface="Now"/>
              </a:rPr>
              <a:t> </a:t>
            </a:r>
            <a:r>
              <a:rPr lang="en-US" sz="3394" dirty="0" err="1">
                <a:solidFill>
                  <a:srgbClr val="FFFFFF"/>
                </a:solidFill>
                <a:latin typeface="Now"/>
              </a:rPr>
              <a:t>quan</a:t>
            </a:r>
            <a:r>
              <a:rPr lang="en-US" sz="3394" dirty="0">
                <a:solidFill>
                  <a:srgbClr val="FFFFFF"/>
                </a:solidFill>
                <a:latin typeface="Now"/>
              </a:rPr>
              <a:t> </a:t>
            </a:r>
            <a:r>
              <a:rPr lang="en-US" sz="3394" dirty="0" err="1">
                <a:solidFill>
                  <a:srgbClr val="FFFFFF"/>
                </a:solidFill>
                <a:latin typeface="Now"/>
              </a:rPr>
              <a:t>tâm</a:t>
            </a:r>
            <a:r>
              <a:rPr lang="en-US" sz="3394" dirty="0">
                <a:solidFill>
                  <a:srgbClr val="FFFFFF"/>
                </a:solidFill>
                <a:latin typeface="Now"/>
              </a:rPr>
              <a:t> </a:t>
            </a:r>
            <a:r>
              <a:rPr lang="en-US" sz="3394" dirty="0" err="1">
                <a:solidFill>
                  <a:srgbClr val="FFFFFF"/>
                </a:solidFill>
                <a:latin typeface="Now"/>
              </a:rPr>
              <a:t>dựa</a:t>
            </a:r>
            <a:r>
              <a:rPr lang="en-US" sz="3394" dirty="0">
                <a:solidFill>
                  <a:srgbClr val="FFFFFF"/>
                </a:solidFill>
                <a:latin typeface="Now"/>
              </a:rPr>
              <a:t> </a:t>
            </a:r>
            <a:r>
              <a:rPr lang="en-US" sz="3394" dirty="0" err="1">
                <a:solidFill>
                  <a:srgbClr val="FFFFFF"/>
                </a:solidFill>
                <a:latin typeface="Now"/>
              </a:rPr>
              <a:t>trên</a:t>
            </a:r>
            <a:r>
              <a:rPr lang="en-US" sz="3394" dirty="0">
                <a:solidFill>
                  <a:srgbClr val="FFFFFF"/>
                </a:solidFill>
                <a:latin typeface="Now"/>
              </a:rPr>
              <a:t> </a:t>
            </a:r>
            <a:r>
              <a:rPr lang="en-US" sz="3394" dirty="0" err="1">
                <a:solidFill>
                  <a:srgbClr val="FFFFFF"/>
                </a:solidFill>
                <a:latin typeface="Now"/>
              </a:rPr>
              <a:t>những</a:t>
            </a:r>
            <a:r>
              <a:rPr lang="en-US" sz="3394" dirty="0">
                <a:solidFill>
                  <a:srgbClr val="FFFFFF"/>
                </a:solidFill>
                <a:latin typeface="Now"/>
              </a:rPr>
              <a:t> </a:t>
            </a:r>
            <a:r>
              <a:rPr lang="en-US" sz="3394" dirty="0" err="1">
                <a:solidFill>
                  <a:srgbClr val="FFFFFF"/>
                </a:solidFill>
                <a:latin typeface="Now"/>
              </a:rPr>
              <a:t>thông</a:t>
            </a:r>
            <a:r>
              <a:rPr lang="en-US" sz="3394" dirty="0">
                <a:solidFill>
                  <a:srgbClr val="FFFFFF"/>
                </a:solidFill>
                <a:latin typeface="Now"/>
              </a:rPr>
              <a:t> tin </a:t>
            </a:r>
            <a:r>
              <a:rPr lang="en-US" sz="3394" dirty="0" err="1">
                <a:solidFill>
                  <a:srgbClr val="FFFFFF"/>
                </a:solidFill>
                <a:latin typeface="Now"/>
              </a:rPr>
              <a:t>thu</a:t>
            </a:r>
            <a:r>
              <a:rPr lang="en-US" sz="3394" dirty="0">
                <a:solidFill>
                  <a:srgbClr val="FFFFFF"/>
                </a:solidFill>
                <a:latin typeface="Now"/>
              </a:rPr>
              <a:t> </a:t>
            </a:r>
            <a:r>
              <a:rPr lang="en-US" sz="3394" dirty="0" err="1">
                <a:solidFill>
                  <a:srgbClr val="FFFFFF"/>
                </a:solidFill>
                <a:latin typeface="Now"/>
              </a:rPr>
              <a:t>thập</a:t>
            </a:r>
            <a:r>
              <a:rPr lang="en-US" sz="3394" dirty="0">
                <a:solidFill>
                  <a:srgbClr val="FFFFFF"/>
                </a:solidFill>
                <a:latin typeface="Now"/>
              </a:rPr>
              <a:t> </a:t>
            </a:r>
            <a:r>
              <a:rPr lang="en-US" sz="3394" dirty="0" err="1">
                <a:solidFill>
                  <a:srgbClr val="FFFFFF"/>
                </a:solidFill>
                <a:latin typeface="Now"/>
              </a:rPr>
              <a:t>được</a:t>
            </a:r>
            <a:r>
              <a:rPr lang="en-US" sz="3394" dirty="0">
                <a:solidFill>
                  <a:srgbClr val="FFFFFF"/>
                </a:solidFill>
                <a:latin typeface="Now"/>
              </a:rPr>
              <a:t> </a:t>
            </a:r>
            <a:r>
              <a:rPr lang="en-US" sz="3394" dirty="0" err="1">
                <a:solidFill>
                  <a:srgbClr val="FFFFFF"/>
                </a:solidFill>
                <a:latin typeface="Now"/>
              </a:rPr>
              <a:t>về</a:t>
            </a:r>
            <a:r>
              <a:rPr lang="en-US" sz="3394" dirty="0">
                <a:solidFill>
                  <a:srgbClr val="FFFFFF"/>
                </a:solidFill>
                <a:latin typeface="Now"/>
              </a:rPr>
              <a:t> </a:t>
            </a:r>
            <a:r>
              <a:rPr lang="en-US" sz="3394" dirty="0" err="1">
                <a:solidFill>
                  <a:srgbClr val="FFFFFF"/>
                </a:solidFill>
                <a:latin typeface="Now"/>
              </a:rPr>
              <a:t>người</a:t>
            </a:r>
            <a:r>
              <a:rPr lang="en-US" sz="3394" dirty="0">
                <a:solidFill>
                  <a:srgbClr val="FFFFFF"/>
                </a:solidFill>
                <a:latin typeface="Now"/>
              </a:rPr>
              <a:t> </a:t>
            </a:r>
            <a:r>
              <a:rPr lang="en-US" sz="3394" dirty="0" err="1">
                <a:solidFill>
                  <a:srgbClr val="FFFFFF"/>
                </a:solidFill>
                <a:latin typeface="Now"/>
              </a:rPr>
              <a:t>dùng</a:t>
            </a:r>
            <a:r>
              <a:rPr lang="en-US" sz="3394" dirty="0">
                <a:solidFill>
                  <a:srgbClr val="FFFFFF"/>
                </a:solidFill>
                <a:latin typeface="Now"/>
              </a:rPr>
              <a:t>, </a:t>
            </a:r>
            <a:r>
              <a:rPr lang="en-US" sz="3394" dirty="0" err="1">
                <a:solidFill>
                  <a:srgbClr val="FFFFFF"/>
                </a:solidFill>
                <a:latin typeface="Now"/>
              </a:rPr>
              <a:t>về</a:t>
            </a:r>
            <a:r>
              <a:rPr lang="en-US" sz="3394" dirty="0">
                <a:solidFill>
                  <a:srgbClr val="FFFFFF"/>
                </a:solidFill>
                <a:latin typeface="Now"/>
              </a:rPr>
              <a:t> </a:t>
            </a:r>
            <a:r>
              <a:rPr lang="en-US" sz="3394" dirty="0" err="1">
                <a:solidFill>
                  <a:srgbClr val="FFFFFF"/>
                </a:solidFill>
                <a:latin typeface="Now"/>
              </a:rPr>
              <a:t>các</a:t>
            </a:r>
            <a:r>
              <a:rPr lang="en-US" sz="3394" dirty="0">
                <a:solidFill>
                  <a:srgbClr val="FFFFFF"/>
                </a:solidFill>
                <a:latin typeface="Now"/>
              </a:rPr>
              <a:t> </a:t>
            </a:r>
            <a:r>
              <a:rPr lang="en-US" sz="3394" dirty="0" err="1">
                <a:solidFill>
                  <a:srgbClr val="FFFFFF"/>
                </a:solidFill>
                <a:latin typeface="Now"/>
              </a:rPr>
              <a:t>sản</a:t>
            </a:r>
            <a:r>
              <a:rPr lang="en-US" sz="3394" dirty="0">
                <a:solidFill>
                  <a:srgbClr val="FFFFFF"/>
                </a:solidFill>
                <a:latin typeface="Now"/>
              </a:rPr>
              <a:t> </a:t>
            </a:r>
            <a:r>
              <a:rPr lang="en-US" sz="3394" dirty="0" err="1">
                <a:solidFill>
                  <a:srgbClr val="FFFFFF"/>
                </a:solidFill>
                <a:latin typeface="Now"/>
              </a:rPr>
              <a:t>phẩm</a:t>
            </a:r>
            <a:r>
              <a:rPr lang="en-US" sz="3394" dirty="0">
                <a:solidFill>
                  <a:srgbClr val="FFFFFF"/>
                </a:solidFill>
                <a:latin typeface="Now"/>
              </a:rPr>
              <a:t>, </a:t>
            </a:r>
            <a:r>
              <a:rPr lang="en-US" sz="3394" dirty="0" err="1">
                <a:solidFill>
                  <a:srgbClr val="FFFFFF"/>
                </a:solidFill>
                <a:latin typeface="Now"/>
              </a:rPr>
              <a:t>dịch</a:t>
            </a:r>
            <a:r>
              <a:rPr lang="en-US" sz="3394" dirty="0">
                <a:solidFill>
                  <a:srgbClr val="FFFFFF"/>
                </a:solidFill>
                <a:latin typeface="Now"/>
              </a:rPr>
              <a:t> </a:t>
            </a:r>
            <a:r>
              <a:rPr lang="en-US" sz="3394" dirty="0" err="1">
                <a:solidFill>
                  <a:srgbClr val="FFFFFF"/>
                </a:solidFill>
                <a:latin typeface="Now"/>
              </a:rPr>
              <a:t>vụ</a:t>
            </a:r>
            <a:r>
              <a:rPr lang="en-US" sz="3394" dirty="0">
                <a:solidFill>
                  <a:srgbClr val="FFFFFF"/>
                </a:solidFill>
                <a:latin typeface="Now"/>
              </a:rPr>
              <a:t>, </a:t>
            </a:r>
            <a:r>
              <a:rPr lang="en-US" sz="3394" dirty="0" err="1">
                <a:solidFill>
                  <a:srgbClr val="FFFFFF"/>
                </a:solidFill>
                <a:latin typeface="Now"/>
              </a:rPr>
              <a:t>về</a:t>
            </a:r>
            <a:r>
              <a:rPr lang="en-US" sz="3394" dirty="0">
                <a:solidFill>
                  <a:srgbClr val="FFFFFF"/>
                </a:solidFill>
                <a:latin typeface="Now"/>
              </a:rPr>
              <a:t> </a:t>
            </a:r>
            <a:r>
              <a:rPr lang="en-US" sz="3394" dirty="0" err="1">
                <a:solidFill>
                  <a:srgbClr val="FFFFFF"/>
                </a:solidFill>
                <a:latin typeface="Now"/>
              </a:rPr>
              <a:t>các</a:t>
            </a:r>
            <a:r>
              <a:rPr lang="en-US" sz="3394" dirty="0">
                <a:solidFill>
                  <a:srgbClr val="FFFFFF"/>
                </a:solidFill>
                <a:latin typeface="Now"/>
              </a:rPr>
              <a:t> </a:t>
            </a:r>
            <a:r>
              <a:rPr lang="en-US" sz="3394" dirty="0" err="1">
                <a:solidFill>
                  <a:srgbClr val="FFFFFF"/>
                </a:solidFill>
                <a:latin typeface="Now"/>
              </a:rPr>
              <a:t>hoạt</a:t>
            </a:r>
            <a:r>
              <a:rPr lang="en-US" sz="3394" dirty="0">
                <a:solidFill>
                  <a:srgbClr val="FFFFFF"/>
                </a:solidFill>
                <a:latin typeface="Now"/>
              </a:rPr>
              <a:t> </a:t>
            </a:r>
            <a:r>
              <a:rPr lang="en-US" sz="3394" dirty="0" err="1">
                <a:solidFill>
                  <a:srgbClr val="FFFFFF"/>
                </a:solidFill>
                <a:latin typeface="Now"/>
              </a:rPr>
              <a:t>động</a:t>
            </a:r>
            <a:r>
              <a:rPr lang="en-US" sz="3394" dirty="0">
                <a:solidFill>
                  <a:srgbClr val="FFFFFF"/>
                </a:solidFill>
                <a:latin typeface="Now"/>
              </a:rPr>
              <a:t>, </a:t>
            </a:r>
            <a:r>
              <a:rPr lang="en-US" sz="3394" dirty="0" err="1">
                <a:solidFill>
                  <a:srgbClr val="FFFFFF"/>
                </a:solidFill>
                <a:latin typeface="Now"/>
              </a:rPr>
              <a:t>tương</a:t>
            </a:r>
            <a:r>
              <a:rPr lang="en-US" sz="3394" dirty="0">
                <a:solidFill>
                  <a:srgbClr val="FFFFFF"/>
                </a:solidFill>
                <a:latin typeface="Now"/>
              </a:rPr>
              <a:t> </a:t>
            </a:r>
            <a:r>
              <a:rPr lang="en-US" sz="3394" dirty="0" err="1">
                <a:solidFill>
                  <a:srgbClr val="FFFFFF"/>
                </a:solidFill>
                <a:latin typeface="Now"/>
              </a:rPr>
              <a:t>tác</a:t>
            </a:r>
            <a:r>
              <a:rPr lang="en-US" sz="3394" dirty="0">
                <a:solidFill>
                  <a:srgbClr val="FFFFFF"/>
                </a:solidFill>
                <a:latin typeface="Now"/>
              </a:rPr>
              <a:t> </a:t>
            </a:r>
            <a:r>
              <a:rPr lang="en-US" sz="3394" dirty="0" err="1">
                <a:solidFill>
                  <a:srgbClr val="FFFFFF"/>
                </a:solidFill>
                <a:latin typeface="Now"/>
              </a:rPr>
              <a:t>cũng</a:t>
            </a:r>
            <a:r>
              <a:rPr lang="en-US" sz="3394" dirty="0">
                <a:solidFill>
                  <a:srgbClr val="FFFFFF"/>
                </a:solidFill>
                <a:latin typeface="Now"/>
              </a:rPr>
              <a:t> </a:t>
            </a:r>
            <a:r>
              <a:rPr lang="en-US" sz="3394" dirty="0" err="1">
                <a:solidFill>
                  <a:srgbClr val="FFFFFF"/>
                </a:solidFill>
                <a:latin typeface="Now"/>
              </a:rPr>
              <a:t>như</a:t>
            </a:r>
            <a:r>
              <a:rPr lang="en-US" sz="3394" dirty="0">
                <a:solidFill>
                  <a:srgbClr val="FFFFFF"/>
                </a:solidFill>
                <a:latin typeface="Now"/>
              </a:rPr>
              <a:t> </a:t>
            </a:r>
            <a:r>
              <a:rPr lang="en-US" sz="3394" dirty="0" err="1">
                <a:solidFill>
                  <a:srgbClr val="FFFFFF"/>
                </a:solidFill>
                <a:latin typeface="Now"/>
              </a:rPr>
              <a:t>đánh</a:t>
            </a:r>
            <a:r>
              <a:rPr lang="en-US" sz="3394" dirty="0">
                <a:solidFill>
                  <a:srgbClr val="FFFFFF"/>
                </a:solidFill>
                <a:latin typeface="Now"/>
              </a:rPr>
              <a:t> </a:t>
            </a:r>
            <a:r>
              <a:rPr lang="en-US" sz="3394" dirty="0" err="1">
                <a:solidFill>
                  <a:srgbClr val="FFFFFF"/>
                </a:solidFill>
                <a:latin typeface="Now"/>
              </a:rPr>
              <a:t>giá</a:t>
            </a:r>
            <a:r>
              <a:rPr lang="en-US" sz="3394" dirty="0">
                <a:solidFill>
                  <a:srgbClr val="FFFFFF"/>
                </a:solidFill>
                <a:latin typeface="Now"/>
              </a:rPr>
              <a:t> </a:t>
            </a:r>
            <a:r>
              <a:rPr lang="en-US" sz="3394" dirty="0" err="1">
                <a:solidFill>
                  <a:srgbClr val="FFFFFF"/>
                </a:solidFill>
                <a:latin typeface="Now"/>
              </a:rPr>
              <a:t>của</a:t>
            </a:r>
            <a:r>
              <a:rPr lang="en-US" sz="3394" dirty="0">
                <a:solidFill>
                  <a:srgbClr val="FFFFFF"/>
                </a:solidFill>
                <a:latin typeface="Now"/>
              </a:rPr>
              <a:t> </a:t>
            </a:r>
            <a:r>
              <a:rPr lang="en-US" sz="3394" dirty="0" err="1">
                <a:solidFill>
                  <a:srgbClr val="FFFFFF"/>
                </a:solidFill>
                <a:latin typeface="Now"/>
              </a:rPr>
              <a:t>người</a:t>
            </a:r>
            <a:r>
              <a:rPr lang="en-US" sz="3394" dirty="0">
                <a:solidFill>
                  <a:srgbClr val="FFFFFF"/>
                </a:solidFill>
                <a:latin typeface="Now"/>
              </a:rPr>
              <a:t> </a:t>
            </a:r>
            <a:r>
              <a:rPr lang="en-US" sz="3394" dirty="0" err="1">
                <a:solidFill>
                  <a:srgbClr val="FFFFFF"/>
                </a:solidFill>
                <a:latin typeface="Now"/>
              </a:rPr>
              <a:t>dùng</a:t>
            </a:r>
            <a:r>
              <a:rPr lang="en-US" sz="3394" dirty="0">
                <a:solidFill>
                  <a:srgbClr val="FFFFFF"/>
                </a:solidFill>
                <a:latin typeface="Now"/>
              </a:rPr>
              <a:t> </a:t>
            </a:r>
            <a:r>
              <a:rPr lang="en-US" sz="3394" dirty="0" err="1">
                <a:solidFill>
                  <a:srgbClr val="FFFFFF"/>
                </a:solidFill>
                <a:latin typeface="Now"/>
              </a:rPr>
              <a:t>đối</a:t>
            </a:r>
            <a:r>
              <a:rPr lang="en-US" sz="3394" dirty="0">
                <a:solidFill>
                  <a:srgbClr val="FFFFFF"/>
                </a:solidFill>
                <a:latin typeface="Now"/>
              </a:rPr>
              <a:t> </a:t>
            </a:r>
            <a:r>
              <a:rPr lang="en-US" sz="3394" dirty="0" err="1">
                <a:solidFill>
                  <a:srgbClr val="FFFFFF"/>
                </a:solidFill>
                <a:latin typeface="Now"/>
              </a:rPr>
              <a:t>với</a:t>
            </a:r>
            <a:r>
              <a:rPr lang="en-US" sz="3394" dirty="0">
                <a:solidFill>
                  <a:srgbClr val="FFFFFF"/>
                </a:solidFill>
                <a:latin typeface="Now"/>
              </a:rPr>
              <a:t> </a:t>
            </a:r>
            <a:r>
              <a:rPr lang="en-US" sz="3394" dirty="0" err="1">
                <a:solidFill>
                  <a:srgbClr val="FFFFFF"/>
                </a:solidFill>
                <a:latin typeface="Now"/>
              </a:rPr>
              <a:t>các</a:t>
            </a:r>
            <a:r>
              <a:rPr lang="en-US" sz="3394" dirty="0">
                <a:solidFill>
                  <a:srgbClr val="FFFFFF"/>
                </a:solidFill>
                <a:latin typeface="Now"/>
              </a:rPr>
              <a:t> </a:t>
            </a:r>
            <a:r>
              <a:rPr lang="en-US" sz="3394" dirty="0" err="1">
                <a:solidFill>
                  <a:srgbClr val="FFFFFF"/>
                </a:solidFill>
                <a:latin typeface="Now"/>
              </a:rPr>
              <a:t>sản</a:t>
            </a:r>
            <a:r>
              <a:rPr lang="en-US" sz="3394" dirty="0">
                <a:solidFill>
                  <a:srgbClr val="FFFFFF"/>
                </a:solidFill>
                <a:latin typeface="Now"/>
              </a:rPr>
              <a:t> </a:t>
            </a:r>
            <a:r>
              <a:rPr lang="en-US" sz="3394" dirty="0" err="1">
                <a:solidFill>
                  <a:srgbClr val="FFFFFF"/>
                </a:solidFill>
                <a:latin typeface="Now"/>
              </a:rPr>
              <a:t>phẩm</a:t>
            </a:r>
            <a:r>
              <a:rPr lang="en-US" sz="3394" dirty="0">
                <a:solidFill>
                  <a:srgbClr val="FFFFFF"/>
                </a:solidFill>
                <a:latin typeface="Now"/>
              </a:rPr>
              <a:t>, </a:t>
            </a:r>
            <a:r>
              <a:rPr lang="en-US" sz="3394" dirty="0" err="1">
                <a:solidFill>
                  <a:srgbClr val="FFFFFF"/>
                </a:solidFill>
                <a:latin typeface="Now"/>
              </a:rPr>
              <a:t>dịch</a:t>
            </a:r>
            <a:r>
              <a:rPr lang="en-US" sz="3394" dirty="0">
                <a:solidFill>
                  <a:srgbClr val="FFFFFF"/>
                </a:solidFill>
                <a:latin typeface="Now"/>
              </a:rPr>
              <a:t> </a:t>
            </a:r>
            <a:r>
              <a:rPr lang="en-US" sz="3394" dirty="0" err="1">
                <a:solidFill>
                  <a:srgbClr val="FFFFFF"/>
                </a:solidFill>
                <a:latin typeface="Now"/>
              </a:rPr>
              <a:t>vụ</a:t>
            </a:r>
            <a:r>
              <a:rPr lang="en-US" sz="3394" dirty="0">
                <a:solidFill>
                  <a:srgbClr val="FFFFFF"/>
                </a:solidFill>
                <a:latin typeface="Now"/>
              </a:rPr>
              <a:t> </a:t>
            </a:r>
            <a:r>
              <a:rPr lang="en-US" sz="3394" dirty="0" err="1">
                <a:solidFill>
                  <a:srgbClr val="FFFFFF"/>
                </a:solidFill>
                <a:latin typeface="Now"/>
              </a:rPr>
              <a:t>trong</a:t>
            </a:r>
            <a:r>
              <a:rPr lang="en-US" sz="3394" dirty="0">
                <a:solidFill>
                  <a:srgbClr val="FFFFFF"/>
                </a:solidFill>
                <a:latin typeface="Now"/>
              </a:rPr>
              <a:t> </a:t>
            </a:r>
            <a:r>
              <a:rPr lang="en-US" sz="3394" dirty="0" err="1">
                <a:solidFill>
                  <a:srgbClr val="FFFFFF"/>
                </a:solidFill>
                <a:latin typeface="Now"/>
              </a:rPr>
              <a:t>quá</a:t>
            </a:r>
            <a:r>
              <a:rPr lang="en-US" sz="3394" dirty="0">
                <a:solidFill>
                  <a:srgbClr val="FFFFFF"/>
                </a:solidFill>
                <a:latin typeface="Now"/>
              </a:rPr>
              <a:t> </a:t>
            </a:r>
            <a:r>
              <a:rPr lang="en-US" sz="3394" dirty="0" err="1">
                <a:solidFill>
                  <a:srgbClr val="FFFFFF"/>
                </a:solidFill>
                <a:latin typeface="Now"/>
              </a:rPr>
              <a:t>khứ</a:t>
            </a:r>
            <a:r>
              <a:rPr lang="en-US" sz="3394" dirty="0">
                <a:solidFill>
                  <a:srgbClr val="FFFFFF"/>
                </a:solidFill>
                <a:latin typeface="Now"/>
              </a:rPr>
              <a:t>.</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1097636"/>
            <a:ext cx="18288000" cy="3441885"/>
          </a:xfrm>
          <a:custGeom>
            <a:avLst/>
            <a:gdLst/>
            <a:ahLst/>
            <a:cxnLst/>
            <a:rect l="l" t="t" r="r" b="b"/>
            <a:pathLst>
              <a:path w="18288000" h="3441885">
                <a:moveTo>
                  <a:pt x="0" y="0"/>
                </a:moveTo>
                <a:lnTo>
                  <a:pt x="18288000" y="0"/>
                </a:lnTo>
                <a:lnTo>
                  <a:pt x="18288000" y="3441884"/>
                </a:lnTo>
                <a:lnTo>
                  <a:pt x="0" y="3441884"/>
                </a:lnTo>
                <a:lnTo>
                  <a:pt x="0" y="0"/>
                </a:lnTo>
                <a:close/>
              </a:path>
            </a:pathLst>
          </a:custGeom>
          <a:blipFill>
            <a:blip r:embed="rId2"/>
            <a:stretch>
              <a:fillRect t="-120927" b="-133075"/>
            </a:stretch>
          </a:blipFill>
        </p:spPr>
      </p:sp>
      <p:sp>
        <p:nvSpPr>
          <p:cNvPr id="3" name="TextBox 3"/>
          <p:cNvSpPr txBox="1"/>
          <p:nvPr/>
        </p:nvSpPr>
        <p:spPr>
          <a:xfrm>
            <a:off x="265497" y="2944386"/>
            <a:ext cx="9333309" cy="576696"/>
          </a:xfrm>
          <a:prstGeom prst="rect">
            <a:avLst/>
          </a:prstGeom>
        </p:spPr>
        <p:txBody>
          <a:bodyPr lIns="0" tIns="0" rIns="0" bIns="0" rtlCol="0" anchor="t">
            <a:spAutoFit/>
          </a:bodyPr>
          <a:lstStyle/>
          <a:p>
            <a:pPr marL="822057" lvl="1" indent="-457200" algn="ctr">
              <a:lnSpc>
                <a:spcPts val="4664"/>
              </a:lnSpc>
              <a:buFont typeface="Wingdings" panose="05000000000000000000" pitchFamily="2" charset="2"/>
              <a:buChar char="v"/>
            </a:pPr>
            <a:r>
              <a:rPr lang="en-US" sz="3379" dirty="0" err="1">
                <a:solidFill>
                  <a:srgbClr val="FFFFFF"/>
                </a:solidFill>
                <a:latin typeface="Now"/>
              </a:rPr>
              <a:t>Lợi</a:t>
            </a:r>
            <a:r>
              <a:rPr lang="en-US" sz="3379" dirty="0">
                <a:solidFill>
                  <a:srgbClr val="FFFFFF"/>
                </a:solidFill>
                <a:latin typeface="Now"/>
              </a:rPr>
              <a:t> </a:t>
            </a:r>
            <a:r>
              <a:rPr lang="en-US" sz="3379" dirty="0" err="1">
                <a:solidFill>
                  <a:srgbClr val="FFFFFF"/>
                </a:solidFill>
                <a:latin typeface="Now"/>
              </a:rPr>
              <a:t>ích</a:t>
            </a:r>
            <a:r>
              <a:rPr lang="en-US" sz="3379" dirty="0">
                <a:solidFill>
                  <a:srgbClr val="FFFFFF"/>
                </a:solidFill>
                <a:latin typeface="Now"/>
              </a:rPr>
              <a:t> </a:t>
            </a:r>
            <a:r>
              <a:rPr lang="en-US" sz="3379" dirty="0" err="1">
                <a:solidFill>
                  <a:srgbClr val="FFFFFF"/>
                </a:solidFill>
                <a:latin typeface="Now"/>
              </a:rPr>
              <a:t>đem</a:t>
            </a:r>
            <a:r>
              <a:rPr lang="en-US" sz="3379" dirty="0">
                <a:solidFill>
                  <a:srgbClr val="FFFFFF"/>
                </a:solidFill>
                <a:latin typeface="Now"/>
              </a:rPr>
              <a:t> </a:t>
            </a:r>
            <a:r>
              <a:rPr lang="en-US" sz="3379" dirty="0" err="1">
                <a:solidFill>
                  <a:srgbClr val="FFFFFF"/>
                </a:solidFill>
                <a:latin typeface="Now"/>
              </a:rPr>
              <a:t>lại</a:t>
            </a:r>
            <a:r>
              <a:rPr lang="en-US" sz="3379" dirty="0">
                <a:solidFill>
                  <a:srgbClr val="FFFFFF"/>
                </a:solidFill>
                <a:latin typeface="Now"/>
              </a:rPr>
              <a:t> </a:t>
            </a:r>
            <a:r>
              <a:rPr lang="en-US" sz="3379" dirty="0" err="1">
                <a:solidFill>
                  <a:srgbClr val="FFFFFF"/>
                </a:solidFill>
                <a:latin typeface="Now"/>
              </a:rPr>
              <a:t>của</a:t>
            </a:r>
            <a:r>
              <a:rPr lang="en-US" sz="3379" dirty="0">
                <a:solidFill>
                  <a:srgbClr val="FFFFFF"/>
                </a:solidFill>
                <a:latin typeface="Now"/>
              </a:rPr>
              <a:t> </a:t>
            </a:r>
            <a:r>
              <a:rPr lang="en-US" sz="3379" dirty="0" err="1">
                <a:solidFill>
                  <a:srgbClr val="FFFFFF"/>
                </a:solidFill>
                <a:latin typeface="Now"/>
              </a:rPr>
              <a:t>hệ</a:t>
            </a:r>
            <a:r>
              <a:rPr lang="en-US" sz="3379" dirty="0">
                <a:solidFill>
                  <a:srgbClr val="FFFFFF"/>
                </a:solidFill>
                <a:latin typeface="Now"/>
              </a:rPr>
              <a:t> </a:t>
            </a:r>
            <a:r>
              <a:rPr lang="en-US" sz="3379" dirty="0" err="1">
                <a:solidFill>
                  <a:srgbClr val="FFFFFF"/>
                </a:solidFill>
                <a:latin typeface="Now"/>
              </a:rPr>
              <a:t>thống</a:t>
            </a:r>
            <a:r>
              <a:rPr lang="en-US" sz="3379" dirty="0">
                <a:solidFill>
                  <a:srgbClr val="FFFFFF"/>
                </a:solidFill>
                <a:latin typeface="Now"/>
              </a:rPr>
              <a:t> </a:t>
            </a:r>
            <a:r>
              <a:rPr lang="en-US" sz="3379" dirty="0" err="1">
                <a:solidFill>
                  <a:srgbClr val="FFFFFF"/>
                </a:solidFill>
                <a:latin typeface="Now"/>
              </a:rPr>
              <a:t>khuyến</a:t>
            </a:r>
            <a:r>
              <a:rPr lang="en-US" sz="3379" dirty="0">
                <a:solidFill>
                  <a:srgbClr val="FFFFFF"/>
                </a:solidFill>
                <a:latin typeface="Now"/>
              </a:rPr>
              <a:t> </a:t>
            </a:r>
            <a:r>
              <a:rPr lang="en-US" sz="3379" dirty="0" err="1">
                <a:solidFill>
                  <a:srgbClr val="FFFFFF"/>
                </a:solidFill>
                <a:latin typeface="Now"/>
              </a:rPr>
              <a:t>nghị</a:t>
            </a:r>
            <a:r>
              <a:rPr lang="en-US" sz="3379" dirty="0">
                <a:solidFill>
                  <a:srgbClr val="FFFFFF"/>
                </a:solidFill>
                <a:latin typeface="Now"/>
              </a:rPr>
              <a:t>:</a:t>
            </a:r>
          </a:p>
        </p:txBody>
      </p:sp>
      <p:sp>
        <p:nvSpPr>
          <p:cNvPr id="4" name="TextBox 4"/>
          <p:cNvSpPr txBox="1"/>
          <p:nvPr/>
        </p:nvSpPr>
        <p:spPr>
          <a:xfrm>
            <a:off x="1042987" y="4222847"/>
            <a:ext cx="14980827" cy="1358667"/>
          </a:xfrm>
          <a:prstGeom prst="rect">
            <a:avLst/>
          </a:prstGeom>
        </p:spPr>
        <p:txBody>
          <a:bodyPr lIns="0" tIns="0" rIns="0" bIns="0" rtlCol="0" anchor="t">
            <a:spAutoFit/>
          </a:bodyPr>
          <a:lstStyle/>
          <a:p>
            <a:pPr marL="571939" lvl="1" indent="-285969">
              <a:lnSpc>
                <a:spcPts val="3655"/>
              </a:lnSpc>
              <a:buFont typeface="Arial"/>
              <a:buChar char="•"/>
            </a:pPr>
            <a:r>
              <a:rPr lang="en-US" sz="2649" dirty="0" err="1">
                <a:solidFill>
                  <a:srgbClr val="FFFFFF"/>
                </a:solidFill>
                <a:latin typeface="Now"/>
              </a:rPr>
              <a:t>Hệ</a:t>
            </a:r>
            <a:r>
              <a:rPr lang="en-US" sz="2649" dirty="0">
                <a:solidFill>
                  <a:srgbClr val="FFFFFF"/>
                </a:solidFill>
                <a:latin typeface="Now"/>
              </a:rPr>
              <a:t> </a:t>
            </a:r>
            <a:r>
              <a:rPr lang="en-US" sz="2649" dirty="0" err="1">
                <a:solidFill>
                  <a:srgbClr val="FFFFFF"/>
                </a:solidFill>
                <a:latin typeface="Now"/>
              </a:rPr>
              <a:t>thống</a:t>
            </a:r>
            <a:r>
              <a:rPr lang="en-US" sz="2649" dirty="0">
                <a:solidFill>
                  <a:srgbClr val="FFFFFF"/>
                </a:solidFill>
                <a:latin typeface="Now"/>
              </a:rPr>
              <a:t> </a:t>
            </a:r>
            <a:r>
              <a:rPr lang="en-US" sz="2649" dirty="0" err="1">
                <a:solidFill>
                  <a:srgbClr val="FFFFFF"/>
                </a:solidFill>
                <a:latin typeface="Now"/>
              </a:rPr>
              <a:t>khuyến</a:t>
            </a:r>
            <a:r>
              <a:rPr lang="en-US" sz="2649" dirty="0">
                <a:solidFill>
                  <a:srgbClr val="FFFFFF"/>
                </a:solidFill>
                <a:latin typeface="Now"/>
              </a:rPr>
              <a:t> </a:t>
            </a:r>
            <a:r>
              <a:rPr lang="en-US" sz="2649" dirty="0" err="1">
                <a:solidFill>
                  <a:srgbClr val="FFFFFF"/>
                </a:solidFill>
                <a:latin typeface="Now"/>
              </a:rPr>
              <a:t>nghị</a:t>
            </a:r>
            <a:r>
              <a:rPr lang="en-US" sz="2649" dirty="0">
                <a:solidFill>
                  <a:srgbClr val="FFFFFF"/>
                </a:solidFill>
                <a:latin typeface="Now"/>
              </a:rPr>
              <a:t> </a:t>
            </a:r>
            <a:r>
              <a:rPr lang="en-US" sz="2649" dirty="0" err="1">
                <a:solidFill>
                  <a:srgbClr val="FFFFFF"/>
                </a:solidFill>
                <a:latin typeface="Now"/>
              </a:rPr>
              <a:t>giúp</a:t>
            </a:r>
            <a:r>
              <a:rPr lang="en-US" sz="2649" dirty="0">
                <a:solidFill>
                  <a:srgbClr val="FFFFFF"/>
                </a:solidFill>
                <a:latin typeface="Now"/>
              </a:rPr>
              <a:t> </a:t>
            </a:r>
            <a:r>
              <a:rPr lang="en-US" sz="2649" dirty="0" err="1">
                <a:solidFill>
                  <a:srgbClr val="FFFFFF"/>
                </a:solidFill>
                <a:latin typeface="Now"/>
              </a:rPr>
              <a:t>tiết</a:t>
            </a:r>
            <a:r>
              <a:rPr lang="en-US" sz="2649" dirty="0">
                <a:solidFill>
                  <a:srgbClr val="FFFFFF"/>
                </a:solidFill>
                <a:latin typeface="Now"/>
              </a:rPr>
              <a:t> </a:t>
            </a:r>
            <a:r>
              <a:rPr lang="en-US" sz="2649" dirty="0" err="1">
                <a:solidFill>
                  <a:srgbClr val="FFFFFF"/>
                </a:solidFill>
                <a:latin typeface="Now"/>
              </a:rPr>
              <a:t>kiệm</a:t>
            </a:r>
            <a:r>
              <a:rPr lang="en-US" sz="2649" dirty="0">
                <a:solidFill>
                  <a:srgbClr val="FFFFFF"/>
                </a:solidFill>
                <a:latin typeface="Now"/>
              </a:rPr>
              <a:t> </a:t>
            </a:r>
            <a:r>
              <a:rPr lang="en-US" sz="2649" dirty="0" err="1">
                <a:solidFill>
                  <a:srgbClr val="FFFFFF"/>
                </a:solidFill>
                <a:latin typeface="Now"/>
              </a:rPr>
              <a:t>thời</a:t>
            </a:r>
            <a:r>
              <a:rPr lang="en-US" sz="2649" dirty="0">
                <a:solidFill>
                  <a:srgbClr val="FFFFFF"/>
                </a:solidFill>
                <a:latin typeface="Now"/>
              </a:rPr>
              <a:t> </a:t>
            </a:r>
            <a:r>
              <a:rPr lang="en-US" sz="2649" dirty="0" err="1">
                <a:solidFill>
                  <a:srgbClr val="FFFFFF"/>
                </a:solidFill>
                <a:latin typeface="Now"/>
              </a:rPr>
              <a:t>gian</a:t>
            </a:r>
            <a:r>
              <a:rPr lang="en-US" sz="2649" dirty="0">
                <a:solidFill>
                  <a:srgbClr val="FFFFFF"/>
                </a:solidFill>
                <a:latin typeface="Now"/>
              </a:rPr>
              <a:t>, </a:t>
            </a:r>
            <a:r>
              <a:rPr lang="en-US" sz="2649" dirty="0" err="1">
                <a:solidFill>
                  <a:srgbClr val="FFFFFF"/>
                </a:solidFill>
                <a:latin typeface="Now"/>
              </a:rPr>
              <a:t>tăng</a:t>
            </a:r>
            <a:r>
              <a:rPr lang="en-US" sz="2649" dirty="0">
                <a:solidFill>
                  <a:srgbClr val="FFFFFF"/>
                </a:solidFill>
                <a:latin typeface="Now"/>
              </a:rPr>
              <a:t> </a:t>
            </a:r>
            <a:r>
              <a:rPr lang="en-US" sz="2649" dirty="0" err="1">
                <a:solidFill>
                  <a:srgbClr val="FFFFFF"/>
                </a:solidFill>
                <a:latin typeface="Now"/>
              </a:rPr>
              <a:t>tốc</a:t>
            </a:r>
            <a:r>
              <a:rPr lang="en-US" sz="2649" dirty="0">
                <a:solidFill>
                  <a:srgbClr val="FFFFFF"/>
                </a:solidFill>
                <a:latin typeface="Now"/>
              </a:rPr>
              <a:t> </a:t>
            </a:r>
            <a:r>
              <a:rPr lang="en-US" sz="2649" dirty="0" err="1">
                <a:solidFill>
                  <a:srgbClr val="FFFFFF"/>
                </a:solidFill>
                <a:latin typeface="Now"/>
              </a:rPr>
              <a:t>độ</a:t>
            </a:r>
            <a:r>
              <a:rPr lang="en-US" sz="2649" dirty="0">
                <a:solidFill>
                  <a:srgbClr val="FFFFFF"/>
                </a:solidFill>
                <a:latin typeface="Now"/>
              </a:rPr>
              <a:t> </a:t>
            </a:r>
            <a:r>
              <a:rPr lang="en-US" sz="2649" dirty="0" err="1">
                <a:solidFill>
                  <a:srgbClr val="FFFFFF"/>
                </a:solidFill>
                <a:latin typeface="Now"/>
              </a:rPr>
              <a:t>tìm</a:t>
            </a:r>
            <a:r>
              <a:rPr lang="en-US" sz="2649" dirty="0">
                <a:solidFill>
                  <a:srgbClr val="FFFFFF"/>
                </a:solidFill>
                <a:latin typeface="Now"/>
              </a:rPr>
              <a:t> </a:t>
            </a:r>
            <a:r>
              <a:rPr lang="en-US" sz="2649" dirty="0" err="1">
                <a:solidFill>
                  <a:srgbClr val="FFFFFF"/>
                </a:solidFill>
                <a:latin typeface="Now"/>
              </a:rPr>
              <a:t>kiếm</a:t>
            </a:r>
            <a:r>
              <a:rPr lang="en-US" sz="2649" dirty="0">
                <a:solidFill>
                  <a:srgbClr val="FFFFFF"/>
                </a:solidFill>
                <a:latin typeface="Now"/>
              </a:rPr>
              <a:t> </a:t>
            </a:r>
            <a:r>
              <a:rPr lang="en-US" sz="2649" dirty="0" err="1">
                <a:solidFill>
                  <a:srgbClr val="FFFFFF"/>
                </a:solidFill>
                <a:latin typeface="Now"/>
              </a:rPr>
              <a:t>và</a:t>
            </a:r>
            <a:r>
              <a:rPr lang="en-US" sz="2649" dirty="0">
                <a:solidFill>
                  <a:srgbClr val="FFFFFF"/>
                </a:solidFill>
                <a:latin typeface="Now"/>
              </a:rPr>
              <a:t> </a:t>
            </a:r>
            <a:r>
              <a:rPr lang="en-US" sz="2649" dirty="0" err="1">
                <a:solidFill>
                  <a:srgbClr val="FFFFFF"/>
                </a:solidFill>
                <a:latin typeface="Now"/>
              </a:rPr>
              <a:t>giúp</a:t>
            </a:r>
            <a:r>
              <a:rPr lang="en-US" sz="2649" dirty="0">
                <a:solidFill>
                  <a:srgbClr val="FFFFFF"/>
                </a:solidFill>
                <a:latin typeface="Now"/>
              </a:rPr>
              <a:t> </a:t>
            </a:r>
            <a:r>
              <a:rPr lang="en-US" sz="2649" dirty="0" err="1">
                <a:solidFill>
                  <a:srgbClr val="FFFFFF"/>
                </a:solidFill>
                <a:latin typeface="Now"/>
              </a:rPr>
              <a:t>người</a:t>
            </a:r>
            <a:r>
              <a:rPr lang="en-US" sz="2649" dirty="0">
                <a:solidFill>
                  <a:srgbClr val="FFFFFF"/>
                </a:solidFill>
                <a:latin typeface="Now"/>
              </a:rPr>
              <a:t> </a:t>
            </a:r>
            <a:r>
              <a:rPr lang="en-US" sz="2649" dirty="0" err="1">
                <a:solidFill>
                  <a:srgbClr val="FFFFFF"/>
                </a:solidFill>
                <a:latin typeface="Now"/>
              </a:rPr>
              <a:t>dùng</a:t>
            </a:r>
            <a:r>
              <a:rPr lang="en-US" sz="2649" dirty="0">
                <a:solidFill>
                  <a:srgbClr val="FFFFFF"/>
                </a:solidFill>
                <a:latin typeface="Now"/>
              </a:rPr>
              <a:t> </a:t>
            </a:r>
            <a:r>
              <a:rPr lang="en-US" sz="2649" dirty="0" err="1">
                <a:solidFill>
                  <a:srgbClr val="FFFFFF"/>
                </a:solidFill>
                <a:latin typeface="Now"/>
              </a:rPr>
              <a:t>truy</a:t>
            </a:r>
            <a:r>
              <a:rPr lang="en-US" sz="2649" dirty="0">
                <a:solidFill>
                  <a:srgbClr val="FFFFFF"/>
                </a:solidFill>
                <a:latin typeface="Now"/>
              </a:rPr>
              <a:t> </a:t>
            </a:r>
            <a:r>
              <a:rPr lang="en-US" sz="2649" dirty="0" err="1">
                <a:solidFill>
                  <a:srgbClr val="FFFFFF"/>
                </a:solidFill>
                <a:latin typeface="Now"/>
              </a:rPr>
              <a:t>cập</a:t>
            </a:r>
            <a:r>
              <a:rPr lang="en-US" sz="2649" dirty="0">
                <a:solidFill>
                  <a:srgbClr val="FFFFFF"/>
                </a:solidFill>
                <a:latin typeface="Now"/>
              </a:rPr>
              <a:t> </a:t>
            </a:r>
            <a:r>
              <a:rPr lang="en-US" sz="2649" dirty="0" err="1">
                <a:solidFill>
                  <a:srgbClr val="FFFFFF"/>
                </a:solidFill>
                <a:latin typeface="Now"/>
              </a:rPr>
              <a:t>tới</a:t>
            </a:r>
            <a:r>
              <a:rPr lang="en-US" sz="2649" dirty="0">
                <a:solidFill>
                  <a:srgbClr val="FFFFFF"/>
                </a:solidFill>
                <a:latin typeface="Now"/>
              </a:rPr>
              <a:t> </a:t>
            </a:r>
            <a:r>
              <a:rPr lang="en-US" sz="2649" dirty="0" err="1">
                <a:solidFill>
                  <a:srgbClr val="FFFFFF"/>
                </a:solidFill>
                <a:latin typeface="Now"/>
              </a:rPr>
              <a:t>nội</a:t>
            </a:r>
            <a:r>
              <a:rPr lang="en-US" sz="2649" dirty="0">
                <a:solidFill>
                  <a:srgbClr val="FFFFFF"/>
                </a:solidFill>
                <a:latin typeface="Now"/>
              </a:rPr>
              <a:t> dung </a:t>
            </a:r>
            <a:r>
              <a:rPr lang="en-US" sz="2649" dirty="0" err="1">
                <a:solidFill>
                  <a:srgbClr val="FFFFFF"/>
                </a:solidFill>
                <a:latin typeface="Now"/>
              </a:rPr>
              <a:t>họ</a:t>
            </a:r>
            <a:r>
              <a:rPr lang="en-US" sz="2649" dirty="0">
                <a:solidFill>
                  <a:srgbClr val="FFFFFF"/>
                </a:solidFill>
                <a:latin typeface="Now"/>
              </a:rPr>
              <a:t> </a:t>
            </a:r>
            <a:r>
              <a:rPr lang="en-US" sz="2649" dirty="0" err="1">
                <a:solidFill>
                  <a:srgbClr val="FFFFFF"/>
                </a:solidFill>
                <a:latin typeface="Now"/>
              </a:rPr>
              <a:t>quan</a:t>
            </a:r>
            <a:r>
              <a:rPr lang="en-US" sz="2649" dirty="0">
                <a:solidFill>
                  <a:srgbClr val="FFFFFF"/>
                </a:solidFill>
                <a:latin typeface="Now"/>
              </a:rPr>
              <a:t> </a:t>
            </a:r>
            <a:r>
              <a:rPr lang="en-US" sz="2649" dirty="0" err="1">
                <a:solidFill>
                  <a:srgbClr val="FFFFFF"/>
                </a:solidFill>
                <a:latin typeface="Now"/>
              </a:rPr>
              <a:t>tâm</a:t>
            </a:r>
            <a:r>
              <a:rPr lang="en-US" sz="2649" dirty="0">
                <a:solidFill>
                  <a:srgbClr val="FFFFFF"/>
                </a:solidFill>
                <a:latin typeface="Now"/>
              </a:rPr>
              <a:t> </a:t>
            </a:r>
            <a:r>
              <a:rPr lang="en-US" sz="2649" dirty="0" err="1">
                <a:solidFill>
                  <a:srgbClr val="FFFFFF"/>
                </a:solidFill>
                <a:latin typeface="Now"/>
              </a:rPr>
              <a:t>một</a:t>
            </a:r>
            <a:r>
              <a:rPr lang="en-US" sz="2649" dirty="0">
                <a:solidFill>
                  <a:srgbClr val="FFFFFF"/>
                </a:solidFill>
                <a:latin typeface="Now"/>
              </a:rPr>
              <a:t> </a:t>
            </a:r>
            <a:r>
              <a:rPr lang="en-US" sz="2649" dirty="0" err="1">
                <a:solidFill>
                  <a:srgbClr val="FFFFFF"/>
                </a:solidFill>
                <a:latin typeface="Now"/>
              </a:rPr>
              <a:t>cách</a:t>
            </a:r>
            <a:r>
              <a:rPr lang="en-US" sz="2649" dirty="0">
                <a:solidFill>
                  <a:srgbClr val="FFFFFF"/>
                </a:solidFill>
                <a:latin typeface="Now"/>
              </a:rPr>
              <a:t> </a:t>
            </a:r>
            <a:r>
              <a:rPr lang="en-US" sz="2649" dirty="0" err="1">
                <a:solidFill>
                  <a:srgbClr val="FFFFFF"/>
                </a:solidFill>
                <a:latin typeface="Now"/>
              </a:rPr>
              <a:t>dễ</a:t>
            </a:r>
            <a:r>
              <a:rPr lang="en-US" sz="2649" dirty="0">
                <a:solidFill>
                  <a:srgbClr val="FFFFFF"/>
                </a:solidFill>
                <a:latin typeface="Now"/>
              </a:rPr>
              <a:t> </a:t>
            </a:r>
            <a:r>
              <a:rPr lang="en-US" sz="2649" dirty="0" err="1">
                <a:solidFill>
                  <a:srgbClr val="FFFFFF"/>
                </a:solidFill>
                <a:latin typeface="Now"/>
              </a:rPr>
              <a:t>dàng</a:t>
            </a:r>
            <a:r>
              <a:rPr lang="en-US" sz="2649" dirty="0">
                <a:solidFill>
                  <a:srgbClr val="FFFFFF"/>
                </a:solidFill>
                <a:latin typeface="Now"/>
              </a:rPr>
              <a:t> </a:t>
            </a:r>
            <a:r>
              <a:rPr lang="en-US" sz="2649" dirty="0" err="1">
                <a:solidFill>
                  <a:srgbClr val="FFFFFF"/>
                </a:solidFill>
                <a:latin typeface="Now"/>
              </a:rPr>
              <a:t>hơn</a:t>
            </a:r>
            <a:r>
              <a:rPr lang="en-US" sz="2649" dirty="0">
                <a:solidFill>
                  <a:srgbClr val="FFFFFF"/>
                </a:solidFill>
                <a:latin typeface="Now"/>
              </a:rPr>
              <a:t>, </a:t>
            </a:r>
            <a:r>
              <a:rPr lang="en-US" sz="2649" dirty="0" err="1">
                <a:solidFill>
                  <a:srgbClr val="FFFFFF"/>
                </a:solidFill>
                <a:latin typeface="Now"/>
              </a:rPr>
              <a:t>đồng</a:t>
            </a:r>
            <a:r>
              <a:rPr lang="en-US" sz="2649" dirty="0">
                <a:solidFill>
                  <a:srgbClr val="FFFFFF"/>
                </a:solidFill>
                <a:latin typeface="Now"/>
              </a:rPr>
              <a:t> </a:t>
            </a:r>
            <a:r>
              <a:rPr lang="en-US" sz="2649" dirty="0" err="1">
                <a:solidFill>
                  <a:srgbClr val="FFFFFF"/>
                </a:solidFill>
                <a:latin typeface="Now"/>
              </a:rPr>
              <a:t>thời</a:t>
            </a:r>
            <a:r>
              <a:rPr lang="en-US" sz="2649" dirty="0">
                <a:solidFill>
                  <a:srgbClr val="FFFFFF"/>
                </a:solidFill>
                <a:latin typeface="Now"/>
              </a:rPr>
              <a:t>, </a:t>
            </a:r>
            <a:r>
              <a:rPr lang="en-US" sz="2649" dirty="0" err="1">
                <a:solidFill>
                  <a:srgbClr val="FFFFFF"/>
                </a:solidFill>
                <a:latin typeface="Now"/>
              </a:rPr>
              <a:t>gợi</a:t>
            </a:r>
            <a:r>
              <a:rPr lang="en-US" sz="2649" dirty="0">
                <a:solidFill>
                  <a:srgbClr val="FFFFFF"/>
                </a:solidFill>
                <a:latin typeface="Now"/>
              </a:rPr>
              <a:t> ý </a:t>
            </a:r>
            <a:r>
              <a:rPr lang="en-US" sz="2649" dirty="0" err="1">
                <a:solidFill>
                  <a:srgbClr val="FFFFFF"/>
                </a:solidFill>
                <a:latin typeface="Now"/>
              </a:rPr>
              <a:t>tới</a:t>
            </a:r>
            <a:r>
              <a:rPr lang="en-US" sz="2649" dirty="0">
                <a:solidFill>
                  <a:srgbClr val="FFFFFF"/>
                </a:solidFill>
                <a:latin typeface="Now"/>
              </a:rPr>
              <a:t> </a:t>
            </a:r>
            <a:r>
              <a:rPr lang="en-US" sz="2649" dirty="0" err="1">
                <a:solidFill>
                  <a:srgbClr val="FFFFFF"/>
                </a:solidFill>
                <a:latin typeface="Now"/>
              </a:rPr>
              <a:t>người</a:t>
            </a:r>
            <a:r>
              <a:rPr lang="en-US" sz="2649" dirty="0">
                <a:solidFill>
                  <a:srgbClr val="FFFFFF"/>
                </a:solidFill>
                <a:latin typeface="Now"/>
              </a:rPr>
              <a:t> </a:t>
            </a:r>
            <a:r>
              <a:rPr lang="en-US" sz="2649" dirty="0" err="1">
                <a:solidFill>
                  <a:srgbClr val="FFFFFF"/>
                </a:solidFill>
                <a:latin typeface="Now"/>
              </a:rPr>
              <a:t>dùng</a:t>
            </a:r>
            <a:r>
              <a:rPr lang="en-US" sz="2649" dirty="0">
                <a:solidFill>
                  <a:srgbClr val="FFFFFF"/>
                </a:solidFill>
                <a:latin typeface="Now"/>
              </a:rPr>
              <a:t> </a:t>
            </a:r>
            <a:r>
              <a:rPr lang="en-US" sz="2649" dirty="0" err="1">
                <a:solidFill>
                  <a:srgbClr val="FFFFFF"/>
                </a:solidFill>
                <a:latin typeface="Now"/>
              </a:rPr>
              <a:t>những</a:t>
            </a:r>
            <a:r>
              <a:rPr lang="en-US" sz="2649" dirty="0">
                <a:solidFill>
                  <a:srgbClr val="FFFFFF"/>
                </a:solidFill>
                <a:latin typeface="Now"/>
              </a:rPr>
              <a:t> </a:t>
            </a:r>
            <a:r>
              <a:rPr lang="en-US" sz="2649" dirty="0" err="1">
                <a:solidFill>
                  <a:srgbClr val="FFFFFF"/>
                </a:solidFill>
                <a:latin typeface="Now"/>
              </a:rPr>
              <a:t>đề</a:t>
            </a:r>
            <a:r>
              <a:rPr lang="en-US" sz="2649" dirty="0">
                <a:solidFill>
                  <a:srgbClr val="FFFFFF"/>
                </a:solidFill>
                <a:latin typeface="Now"/>
              </a:rPr>
              <a:t> </a:t>
            </a:r>
            <a:r>
              <a:rPr lang="en-US" sz="2649" dirty="0" err="1">
                <a:solidFill>
                  <a:srgbClr val="FFFFFF"/>
                </a:solidFill>
                <a:latin typeface="Now"/>
              </a:rPr>
              <a:t>xuất</a:t>
            </a:r>
            <a:r>
              <a:rPr lang="en-US" sz="2649" dirty="0">
                <a:solidFill>
                  <a:srgbClr val="FFFFFF"/>
                </a:solidFill>
                <a:latin typeface="Now"/>
              </a:rPr>
              <a:t> </a:t>
            </a:r>
            <a:r>
              <a:rPr lang="en-US" sz="2649" dirty="0" err="1">
                <a:solidFill>
                  <a:srgbClr val="FFFFFF"/>
                </a:solidFill>
                <a:latin typeface="Now"/>
              </a:rPr>
              <a:t>mới</a:t>
            </a:r>
            <a:r>
              <a:rPr lang="en-US" sz="2649" dirty="0">
                <a:solidFill>
                  <a:srgbClr val="FFFFFF"/>
                </a:solidFill>
                <a:latin typeface="Now"/>
              </a:rPr>
              <a:t> </a:t>
            </a:r>
            <a:r>
              <a:rPr lang="en-US" sz="2649" dirty="0" err="1">
                <a:solidFill>
                  <a:srgbClr val="FFFFFF"/>
                </a:solidFill>
                <a:latin typeface="Now"/>
              </a:rPr>
              <a:t>mà</a:t>
            </a:r>
            <a:r>
              <a:rPr lang="en-US" sz="2649" dirty="0">
                <a:solidFill>
                  <a:srgbClr val="FFFFFF"/>
                </a:solidFill>
                <a:latin typeface="Now"/>
              </a:rPr>
              <a:t> </a:t>
            </a:r>
            <a:r>
              <a:rPr lang="en-US" sz="2649" dirty="0" err="1">
                <a:solidFill>
                  <a:srgbClr val="FFFFFF"/>
                </a:solidFill>
                <a:latin typeface="Now"/>
              </a:rPr>
              <a:t>trước</a:t>
            </a:r>
            <a:r>
              <a:rPr lang="en-US" sz="2649" dirty="0">
                <a:solidFill>
                  <a:srgbClr val="FFFFFF"/>
                </a:solidFill>
                <a:latin typeface="Now"/>
              </a:rPr>
              <a:t> </a:t>
            </a:r>
            <a:r>
              <a:rPr lang="en-US" sz="2649" dirty="0" err="1">
                <a:solidFill>
                  <a:srgbClr val="FFFFFF"/>
                </a:solidFill>
                <a:latin typeface="Now"/>
              </a:rPr>
              <a:t>đây</a:t>
            </a:r>
            <a:r>
              <a:rPr lang="en-US" sz="2649" dirty="0">
                <a:solidFill>
                  <a:srgbClr val="FFFFFF"/>
                </a:solidFill>
                <a:latin typeface="Now"/>
              </a:rPr>
              <a:t> </a:t>
            </a:r>
            <a:r>
              <a:rPr lang="en-US" sz="2649" dirty="0" err="1">
                <a:solidFill>
                  <a:srgbClr val="FFFFFF"/>
                </a:solidFill>
                <a:latin typeface="Now"/>
              </a:rPr>
              <a:t>họ</a:t>
            </a:r>
            <a:r>
              <a:rPr lang="en-US" sz="2649" dirty="0">
                <a:solidFill>
                  <a:srgbClr val="FFFFFF"/>
                </a:solidFill>
                <a:latin typeface="Now"/>
              </a:rPr>
              <a:t> </a:t>
            </a:r>
            <a:r>
              <a:rPr lang="en-US" sz="2649" dirty="0" err="1">
                <a:solidFill>
                  <a:srgbClr val="FFFFFF"/>
                </a:solidFill>
                <a:latin typeface="Now"/>
              </a:rPr>
              <a:t>chưa</a:t>
            </a:r>
            <a:r>
              <a:rPr lang="en-US" sz="2649" dirty="0">
                <a:solidFill>
                  <a:srgbClr val="FFFFFF"/>
                </a:solidFill>
                <a:latin typeface="Now"/>
              </a:rPr>
              <a:t> </a:t>
            </a:r>
            <a:r>
              <a:rPr lang="en-US" sz="2649" dirty="0" err="1">
                <a:solidFill>
                  <a:srgbClr val="FFFFFF"/>
                </a:solidFill>
                <a:latin typeface="Now"/>
              </a:rPr>
              <a:t>từng</a:t>
            </a:r>
            <a:r>
              <a:rPr lang="en-US" sz="2649" dirty="0">
                <a:solidFill>
                  <a:srgbClr val="FFFFFF"/>
                </a:solidFill>
                <a:latin typeface="Now"/>
              </a:rPr>
              <a:t> </a:t>
            </a:r>
            <a:r>
              <a:rPr lang="en-US" sz="2649" dirty="0" err="1">
                <a:solidFill>
                  <a:srgbClr val="FFFFFF"/>
                </a:solidFill>
                <a:latin typeface="Now"/>
              </a:rPr>
              <a:t>biết</a:t>
            </a:r>
            <a:r>
              <a:rPr lang="en-US" sz="2649" dirty="0">
                <a:solidFill>
                  <a:srgbClr val="FFFFFF"/>
                </a:solidFill>
                <a:latin typeface="Now"/>
              </a:rPr>
              <a:t> </a:t>
            </a:r>
            <a:r>
              <a:rPr lang="en-US" sz="2649" dirty="0" err="1">
                <a:solidFill>
                  <a:srgbClr val="FFFFFF"/>
                </a:solidFill>
                <a:latin typeface="Now"/>
              </a:rPr>
              <a:t>đến</a:t>
            </a:r>
            <a:r>
              <a:rPr lang="en-US" sz="2649" dirty="0">
                <a:solidFill>
                  <a:srgbClr val="FFFFFF"/>
                </a:solidFill>
                <a:latin typeface="Now"/>
              </a:rPr>
              <a:t>.</a:t>
            </a:r>
          </a:p>
        </p:txBody>
      </p:sp>
      <p:sp>
        <p:nvSpPr>
          <p:cNvPr id="5" name="TextBox 5"/>
          <p:cNvSpPr txBox="1"/>
          <p:nvPr/>
        </p:nvSpPr>
        <p:spPr>
          <a:xfrm>
            <a:off x="1028700" y="6283280"/>
            <a:ext cx="15203080" cy="1358898"/>
          </a:xfrm>
          <a:prstGeom prst="rect">
            <a:avLst/>
          </a:prstGeom>
        </p:spPr>
        <p:txBody>
          <a:bodyPr lIns="0" tIns="0" rIns="0" bIns="0" rtlCol="0" anchor="t">
            <a:spAutoFit/>
          </a:bodyPr>
          <a:lstStyle/>
          <a:p>
            <a:pPr marL="569759" lvl="1" indent="-284880">
              <a:lnSpc>
                <a:spcPts val="3641"/>
              </a:lnSpc>
              <a:buFont typeface="Arial"/>
              <a:buChar char="•"/>
            </a:pPr>
            <a:r>
              <a:rPr lang="en-US" sz="2638" dirty="0" err="1">
                <a:solidFill>
                  <a:srgbClr val="FFFFFF"/>
                </a:solidFill>
                <a:latin typeface="Now"/>
              </a:rPr>
              <a:t>Với</a:t>
            </a:r>
            <a:r>
              <a:rPr lang="en-US" sz="2638" dirty="0">
                <a:solidFill>
                  <a:srgbClr val="FFFFFF"/>
                </a:solidFill>
                <a:latin typeface="Now"/>
              </a:rPr>
              <a:t> </a:t>
            </a:r>
            <a:r>
              <a:rPr lang="en-US" sz="2638" dirty="0" err="1">
                <a:solidFill>
                  <a:srgbClr val="FFFFFF"/>
                </a:solidFill>
                <a:latin typeface="Now"/>
              </a:rPr>
              <a:t>khả</a:t>
            </a:r>
            <a:r>
              <a:rPr lang="en-US" sz="2638" dirty="0">
                <a:solidFill>
                  <a:srgbClr val="FFFFFF"/>
                </a:solidFill>
                <a:latin typeface="Now"/>
              </a:rPr>
              <a:t> </a:t>
            </a:r>
            <a:r>
              <a:rPr lang="en-US" sz="2638" dirty="0" err="1">
                <a:solidFill>
                  <a:srgbClr val="FFFFFF"/>
                </a:solidFill>
                <a:latin typeface="Now"/>
              </a:rPr>
              <a:t>năng</a:t>
            </a:r>
            <a:r>
              <a:rPr lang="en-US" sz="2638" dirty="0">
                <a:solidFill>
                  <a:srgbClr val="FFFFFF"/>
                </a:solidFill>
                <a:latin typeface="Now"/>
              </a:rPr>
              <a:t> </a:t>
            </a:r>
            <a:r>
              <a:rPr lang="en-US" sz="2638" dirty="0" err="1">
                <a:solidFill>
                  <a:srgbClr val="FFFFFF"/>
                </a:solidFill>
                <a:latin typeface="Now"/>
              </a:rPr>
              <a:t>của</a:t>
            </a:r>
            <a:r>
              <a:rPr lang="en-US" sz="2638" dirty="0">
                <a:solidFill>
                  <a:srgbClr val="FFFFFF"/>
                </a:solidFill>
                <a:latin typeface="Now"/>
              </a:rPr>
              <a:t> </a:t>
            </a:r>
            <a:r>
              <a:rPr lang="en-US" sz="2638" dirty="0" err="1">
                <a:solidFill>
                  <a:srgbClr val="FFFFFF"/>
                </a:solidFill>
                <a:latin typeface="Now"/>
              </a:rPr>
              <a:t>hệ</a:t>
            </a:r>
            <a:r>
              <a:rPr lang="en-US" sz="2638" dirty="0">
                <a:solidFill>
                  <a:srgbClr val="FFFFFF"/>
                </a:solidFill>
                <a:latin typeface="Now"/>
              </a:rPr>
              <a:t> </a:t>
            </a:r>
            <a:r>
              <a:rPr lang="en-US" sz="2638" dirty="0" err="1">
                <a:solidFill>
                  <a:srgbClr val="FFFFFF"/>
                </a:solidFill>
                <a:latin typeface="Now"/>
              </a:rPr>
              <a:t>thống</a:t>
            </a:r>
            <a:r>
              <a:rPr lang="en-US" sz="2638" dirty="0">
                <a:solidFill>
                  <a:srgbClr val="FFFFFF"/>
                </a:solidFill>
                <a:latin typeface="Now"/>
              </a:rPr>
              <a:t> </a:t>
            </a:r>
            <a:r>
              <a:rPr lang="en-US" sz="2638" dirty="0" err="1">
                <a:solidFill>
                  <a:srgbClr val="FFFFFF"/>
                </a:solidFill>
                <a:latin typeface="Now"/>
              </a:rPr>
              <a:t>khuyến</a:t>
            </a:r>
            <a:r>
              <a:rPr lang="en-US" sz="2638" dirty="0">
                <a:solidFill>
                  <a:srgbClr val="FFFFFF"/>
                </a:solidFill>
                <a:latin typeface="Now"/>
              </a:rPr>
              <a:t> </a:t>
            </a:r>
            <a:r>
              <a:rPr lang="en-US" sz="2638" dirty="0" err="1">
                <a:solidFill>
                  <a:srgbClr val="FFFFFF"/>
                </a:solidFill>
                <a:latin typeface="Now"/>
              </a:rPr>
              <a:t>nghị</a:t>
            </a:r>
            <a:r>
              <a:rPr lang="en-US" sz="2638" dirty="0">
                <a:solidFill>
                  <a:srgbClr val="FFFFFF"/>
                </a:solidFill>
                <a:latin typeface="Now"/>
              </a:rPr>
              <a:t>, </a:t>
            </a:r>
            <a:r>
              <a:rPr lang="en-US" sz="2638" dirty="0" err="1">
                <a:solidFill>
                  <a:srgbClr val="FFFFFF"/>
                </a:solidFill>
                <a:latin typeface="Now"/>
              </a:rPr>
              <a:t>các</a:t>
            </a:r>
            <a:r>
              <a:rPr lang="en-US" sz="2638" dirty="0">
                <a:solidFill>
                  <a:srgbClr val="FFFFFF"/>
                </a:solidFill>
                <a:latin typeface="Now"/>
              </a:rPr>
              <a:t> </a:t>
            </a:r>
            <a:r>
              <a:rPr lang="en-US" sz="2638" dirty="0" err="1">
                <a:solidFill>
                  <a:srgbClr val="FFFFFF"/>
                </a:solidFill>
                <a:latin typeface="Now"/>
              </a:rPr>
              <a:t>doanh</a:t>
            </a:r>
            <a:r>
              <a:rPr lang="en-US" sz="2638" dirty="0">
                <a:solidFill>
                  <a:srgbClr val="FFFFFF"/>
                </a:solidFill>
                <a:latin typeface="Now"/>
              </a:rPr>
              <a:t> </a:t>
            </a:r>
            <a:r>
              <a:rPr lang="en-US" sz="2638" dirty="0" err="1">
                <a:solidFill>
                  <a:srgbClr val="FFFFFF"/>
                </a:solidFill>
                <a:latin typeface="Now"/>
              </a:rPr>
              <a:t>nghiệp</a:t>
            </a:r>
            <a:r>
              <a:rPr lang="en-US" sz="2638" dirty="0">
                <a:solidFill>
                  <a:srgbClr val="FFFFFF"/>
                </a:solidFill>
                <a:latin typeface="Now"/>
              </a:rPr>
              <a:t> </a:t>
            </a:r>
            <a:r>
              <a:rPr lang="en-US" sz="2638" dirty="0" err="1">
                <a:solidFill>
                  <a:srgbClr val="FFFFFF"/>
                </a:solidFill>
                <a:latin typeface="Now"/>
              </a:rPr>
              <a:t>sử</a:t>
            </a:r>
            <a:r>
              <a:rPr lang="en-US" sz="2638" dirty="0">
                <a:solidFill>
                  <a:srgbClr val="FFFFFF"/>
                </a:solidFill>
                <a:latin typeface="Now"/>
              </a:rPr>
              <a:t> </a:t>
            </a:r>
            <a:r>
              <a:rPr lang="en-US" sz="2638" dirty="0" err="1">
                <a:solidFill>
                  <a:srgbClr val="FFFFFF"/>
                </a:solidFill>
                <a:latin typeface="Now"/>
              </a:rPr>
              <a:t>dụng</a:t>
            </a:r>
            <a:r>
              <a:rPr lang="en-US" sz="2638" dirty="0">
                <a:solidFill>
                  <a:srgbClr val="FFFFFF"/>
                </a:solidFill>
                <a:latin typeface="Now"/>
              </a:rPr>
              <a:t> </a:t>
            </a:r>
            <a:r>
              <a:rPr lang="en-US" sz="2638" dirty="0" err="1">
                <a:solidFill>
                  <a:srgbClr val="FFFFFF"/>
                </a:solidFill>
                <a:latin typeface="Now"/>
              </a:rPr>
              <a:t>chúng</a:t>
            </a:r>
            <a:r>
              <a:rPr lang="en-US" sz="2638" dirty="0">
                <a:solidFill>
                  <a:srgbClr val="FFFFFF"/>
                </a:solidFill>
                <a:latin typeface="Now"/>
              </a:rPr>
              <a:t> </a:t>
            </a:r>
            <a:r>
              <a:rPr lang="en-US" sz="2638" dirty="0" err="1">
                <a:solidFill>
                  <a:srgbClr val="FFFFFF"/>
                </a:solidFill>
                <a:latin typeface="Now"/>
              </a:rPr>
              <a:t>để</a:t>
            </a:r>
            <a:r>
              <a:rPr lang="en-US" sz="2638" dirty="0">
                <a:solidFill>
                  <a:srgbClr val="FFFFFF"/>
                </a:solidFill>
                <a:latin typeface="Now"/>
              </a:rPr>
              <a:t> </a:t>
            </a:r>
            <a:r>
              <a:rPr lang="en-US" sz="2638" dirty="0" err="1">
                <a:solidFill>
                  <a:srgbClr val="FFFFFF"/>
                </a:solidFill>
                <a:latin typeface="Now"/>
              </a:rPr>
              <a:t>giới</a:t>
            </a:r>
            <a:r>
              <a:rPr lang="en-US" sz="2638" dirty="0">
                <a:solidFill>
                  <a:srgbClr val="FFFFFF"/>
                </a:solidFill>
                <a:latin typeface="Now"/>
              </a:rPr>
              <a:t> </a:t>
            </a:r>
            <a:r>
              <a:rPr lang="en-US" sz="2638" dirty="0" err="1">
                <a:solidFill>
                  <a:srgbClr val="FFFFFF"/>
                </a:solidFill>
                <a:latin typeface="Now"/>
              </a:rPr>
              <a:t>thiệu</a:t>
            </a:r>
            <a:r>
              <a:rPr lang="en-US" sz="2638" dirty="0">
                <a:solidFill>
                  <a:srgbClr val="FFFFFF"/>
                </a:solidFill>
                <a:latin typeface="Now"/>
              </a:rPr>
              <a:t> </a:t>
            </a:r>
            <a:r>
              <a:rPr lang="en-US" sz="2638" dirty="0" err="1">
                <a:solidFill>
                  <a:srgbClr val="FFFFFF"/>
                </a:solidFill>
                <a:latin typeface="Now"/>
              </a:rPr>
              <a:t>sản</a:t>
            </a:r>
            <a:r>
              <a:rPr lang="en-US" sz="2638" dirty="0">
                <a:solidFill>
                  <a:srgbClr val="FFFFFF"/>
                </a:solidFill>
                <a:latin typeface="Now"/>
              </a:rPr>
              <a:t> </a:t>
            </a:r>
            <a:r>
              <a:rPr lang="en-US" sz="2638" dirty="0" err="1">
                <a:solidFill>
                  <a:srgbClr val="FFFFFF"/>
                </a:solidFill>
                <a:latin typeface="Now"/>
              </a:rPr>
              <a:t>phẩm</a:t>
            </a:r>
            <a:r>
              <a:rPr lang="en-US" sz="2638" dirty="0">
                <a:solidFill>
                  <a:srgbClr val="FFFFFF"/>
                </a:solidFill>
                <a:latin typeface="Now"/>
              </a:rPr>
              <a:t> </a:t>
            </a:r>
            <a:r>
              <a:rPr lang="en-US" sz="2638" dirty="0" err="1">
                <a:solidFill>
                  <a:srgbClr val="FFFFFF"/>
                </a:solidFill>
                <a:latin typeface="Now"/>
              </a:rPr>
              <a:t>tới</a:t>
            </a:r>
            <a:r>
              <a:rPr lang="en-US" sz="2638" dirty="0">
                <a:solidFill>
                  <a:srgbClr val="FFFFFF"/>
                </a:solidFill>
                <a:latin typeface="Now"/>
              </a:rPr>
              <a:t> </a:t>
            </a:r>
            <a:r>
              <a:rPr lang="en-US" sz="2638" dirty="0" err="1">
                <a:solidFill>
                  <a:srgbClr val="FFFFFF"/>
                </a:solidFill>
                <a:latin typeface="Now"/>
              </a:rPr>
              <a:t>người</a:t>
            </a:r>
            <a:r>
              <a:rPr lang="en-US" sz="2638" dirty="0">
                <a:solidFill>
                  <a:srgbClr val="FFFFFF"/>
                </a:solidFill>
                <a:latin typeface="Now"/>
              </a:rPr>
              <a:t> </a:t>
            </a:r>
            <a:r>
              <a:rPr lang="en-US" sz="2638" dirty="0" err="1">
                <a:solidFill>
                  <a:srgbClr val="FFFFFF"/>
                </a:solidFill>
                <a:latin typeface="Now"/>
              </a:rPr>
              <a:t>tiêu</a:t>
            </a:r>
            <a:r>
              <a:rPr lang="en-US" sz="2638" dirty="0">
                <a:solidFill>
                  <a:srgbClr val="FFFFFF"/>
                </a:solidFill>
                <a:latin typeface="Now"/>
              </a:rPr>
              <a:t> </a:t>
            </a:r>
            <a:r>
              <a:rPr lang="en-US" sz="2638" dirty="0" err="1">
                <a:solidFill>
                  <a:srgbClr val="FFFFFF"/>
                </a:solidFill>
                <a:latin typeface="Now"/>
              </a:rPr>
              <a:t>dùng</a:t>
            </a:r>
            <a:r>
              <a:rPr lang="en-US" sz="2638" dirty="0">
                <a:solidFill>
                  <a:srgbClr val="FFFFFF"/>
                </a:solidFill>
                <a:latin typeface="Now"/>
              </a:rPr>
              <a:t>, </a:t>
            </a:r>
            <a:r>
              <a:rPr lang="en-US" sz="2638" dirty="0" err="1">
                <a:solidFill>
                  <a:srgbClr val="FFFFFF"/>
                </a:solidFill>
                <a:latin typeface="Now"/>
              </a:rPr>
              <a:t>giúp</a:t>
            </a:r>
            <a:r>
              <a:rPr lang="en-US" sz="2638" dirty="0">
                <a:solidFill>
                  <a:srgbClr val="FFFFFF"/>
                </a:solidFill>
                <a:latin typeface="Now"/>
              </a:rPr>
              <a:t> </a:t>
            </a:r>
            <a:r>
              <a:rPr lang="en-US" sz="2638" dirty="0" err="1">
                <a:solidFill>
                  <a:srgbClr val="FFFFFF"/>
                </a:solidFill>
                <a:latin typeface="Now"/>
              </a:rPr>
              <a:t>gia</a:t>
            </a:r>
            <a:r>
              <a:rPr lang="en-US" sz="2638" dirty="0">
                <a:solidFill>
                  <a:srgbClr val="FFFFFF"/>
                </a:solidFill>
                <a:latin typeface="Now"/>
              </a:rPr>
              <a:t> </a:t>
            </a:r>
            <a:r>
              <a:rPr lang="en-US" sz="2638" dirty="0" err="1">
                <a:solidFill>
                  <a:srgbClr val="FFFFFF"/>
                </a:solidFill>
                <a:latin typeface="Now"/>
              </a:rPr>
              <a:t>tăng</a:t>
            </a:r>
            <a:r>
              <a:rPr lang="en-US" sz="2638" dirty="0">
                <a:solidFill>
                  <a:srgbClr val="FFFFFF"/>
                </a:solidFill>
                <a:latin typeface="Now"/>
              </a:rPr>
              <a:t> </a:t>
            </a:r>
            <a:r>
              <a:rPr lang="en-US" sz="2638" dirty="0" err="1">
                <a:solidFill>
                  <a:srgbClr val="FFFFFF"/>
                </a:solidFill>
                <a:latin typeface="Now"/>
              </a:rPr>
              <a:t>doanh</a:t>
            </a:r>
            <a:r>
              <a:rPr lang="en-US" sz="2638" dirty="0">
                <a:solidFill>
                  <a:srgbClr val="FFFFFF"/>
                </a:solidFill>
                <a:latin typeface="Now"/>
              </a:rPr>
              <a:t> </a:t>
            </a:r>
            <a:r>
              <a:rPr lang="en-US" sz="2638" dirty="0" err="1">
                <a:solidFill>
                  <a:srgbClr val="FFFFFF"/>
                </a:solidFill>
                <a:latin typeface="Now"/>
              </a:rPr>
              <a:t>số</a:t>
            </a:r>
            <a:r>
              <a:rPr lang="en-US" sz="2638" dirty="0">
                <a:solidFill>
                  <a:srgbClr val="FFFFFF"/>
                </a:solidFill>
                <a:latin typeface="Now"/>
              </a:rPr>
              <a:t> </a:t>
            </a:r>
            <a:r>
              <a:rPr lang="en-US" sz="2638" dirty="0" err="1">
                <a:solidFill>
                  <a:srgbClr val="FFFFFF"/>
                </a:solidFill>
                <a:latin typeface="Now"/>
              </a:rPr>
              <a:t>nhờ</a:t>
            </a:r>
            <a:r>
              <a:rPr lang="en-US" sz="2638" dirty="0">
                <a:solidFill>
                  <a:srgbClr val="FFFFFF"/>
                </a:solidFill>
                <a:latin typeface="Now"/>
              </a:rPr>
              <a:t> </a:t>
            </a:r>
            <a:r>
              <a:rPr lang="en-US" sz="2638" dirty="0" err="1">
                <a:solidFill>
                  <a:srgbClr val="FFFFFF"/>
                </a:solidFill>
                <a:latin typeface="Now"/>
              </a:rPr>
              <a:t>các</a:t>
            </a:r>
            <a:r>
              <a:rPr lang="en-US" sz="2638" dirty="0">
                <a:solidFill>
                  <a:srgbClr val="FFFFFF"/>
                </a:solidFill>
                <a:latin typeface="Now"/>
              </a:rPr>
              <a:t> </a:t>
            </a:r>
            <a:r>
              <a:rPr lang="en-US" sz="2638" dirty="0" err="1">
                <a:solidFill>
                  <a:srgbClr val="FFFFFF"/>
                </a:solidFill>
                <a:latin typeface="Now"/>
              </a:rPr>
              <a:t>ưu</a:t>
            </a:r>
            <a:r>
              <a:rPr lang="en-US" sz="2638" dirty="0">
                <a:solidFill>
                  <a:srgbClr val="FFFFFF"/>
                </a:solidFill>
                <a:latin typeface="Now"/>
              </a:rPr>
              <a:t> </a:t>
            </a:r>
            <a:r>
              <a:rPr lang="en-US" sz="2638" dirty="0" err="1">
                <a:solidFill>
                  <a:srgbClr val="FFFFFF"/>
                </a:solidFill>
                <a:latin typeface="Now"/>
              </a:rPr>
              <a:t>đãi</a:t>
            </a:r>
            <a:r>
              <a:rPr lang="en-US" sz="2638" dirty="0">
                <a:solidFill>
                  <a:srgbClr val="FFFFFF"/>
                </a:solidFill>
                <a:latin typeface="Now"/>
              </a:rPr>
              <a:t>, </a:t>
            </a:r>
            <a:r>
              <a:rPr lang="en-US" sz="2638" dirty="0" err="1">
                <a:solidFill>
                  <a:srgbClr val="FFFFFF"/>
                </a:solidFill>
                <a:latin typeface="Now"/>
              </a:rPr>
              <a:t>sản</a:t>
            </a:r>
            <a:r>
              <a:rPr lang="en-US" sz="2638" dirty="0">
                <a:solidFill>
                  <a:srgbClr val="FFFFFF"/>
                </a:solidFill>
                <a:latin typeface="Now"/>
              </a:rPr>
              <a:t> </a:t>
            </a:r>
            <a:r>
              <a:rPr lang="en-US" sz="2638" dirty="0" err="1">
                <a:solidFill>
                  <a:srgbClr val="FFFFFF"/>
                </a:solidFill>
                <a:latin typeface="Now"/>
              </a:rPr>
              <a:t>phẩm</a:t>
            </a:r>
            <a:r>
              <a:rPr lang="en-US" sz="2638" dirty="0">
                <a:solidFill>
                  <a:srgbClr val="FFFFFF"/>
                </a:solidFill>
                <a:latin typeface="Now"/>
              </a:rPr>
              <a:t>, </a:t>
            </a:r>
            <a:r>
              <a:rPr lang="en-US" sz="2638" dirty="0" err="1">
                <a:solidFill>
                  <a:srgbClr val="FFFFFF"/>
                </a:solidFill>
                <a:latin typeface="Now"/>
              </a:rPr>
              <a:t>dịch</a:t>
            </a:r>
            <a:r>
              <a:rPr lang="en-US" sz="2638" dirty="0">
                <a:solidFill>
                  <a:srgbClr val="FFFFFF"/>
                </a:solidFill>
                <a:latin typeface="Now"/>
              </a:rPr>
              <a:t> </a:t>
            </a:r>
            <a:r>
              <a:rPr lang="en-US" sz="2638" dirty="0" err="1">
                <a:solidFill>
                  <a:srgbClr val="FFFFFF"/>
                </a:solidFill>
                <a:latin typeface="Now"/>
              </a:rPr>
              <a:t>vụ</a:t>
            </a:r>
            <a:r>
              <a:rPr lang="en-US" sz="2638" dirty="0">
                <a:solidFill>
                  <a:srgbClr val="FFFFFF"/>
                </a:solidFill>
                <a:latin typeface="Now"/>
              </a:rPr>
              <a:t> </a:t>
            </a:r>
            <a:r>
              <a:rPr lang="en-US" sz="2638" dirty="0" err="1">
                <a:solidFill>
                  <a:srgbClr val="FFFFFF"/>
                </a:solidFill>
                <a:latin typeface="Now"/>
              </a:rPr>
              <a:t>được</a:t>
            </a:r>
            <a:r>
              <a:rPr lang="en-US" sz="2638" dirty="0">
                <a:solidFill>
                  <a:srgbClr val="FFFFFF"/>
                </a:solidFill>
                <a:latin typeface="Now"/>
              </a:rPr>
              <a:t> </a:t>
            </a:r>
            <a:r>
              <a:rPr lang="en-US" sz="2638" dirty="0" err="1">
                <a:solidFill>
                  <a:srgbClr val="FFFFFF"/>
                </a:solidFill>
                <a:latin typeface="Now"/>
              </a:rPr>
              <a:t>khuyến</a:t>
            </a:r>
            <a:r>
              <a:rPr lang="en-US" sz="2638" dirty="0">
                <a:solidFill>
                  <a:srgbClr val="FFFFFF"/>
                </a:solidFill>
                <a:latin typeface="Now"/>
              </a:rPr>
              <a:t> </a:t>
            </a:r>
            <a:r>
              <a:rPr lang="en-US" sz="2638" dirty="0" err="1">
                <a:solidFill>
                  <a:srgbClr val="FFFFFF"/>
                </a:solidFill>
                <a:latin typeface="Now"/>
              </a:rPr>
              <a:t>nghị</a:t>
            </a:r>
            <a:r>
              <a:rPr lang="en-US" sz="2638" dirty="0">
                <a:solidFill>
                  <a:srgbClr val="FFFFFF"/>
                </a:solidFill>
                <a:latin typeface="Now"/>
              </a:rPr>
              <a:t> </a:t>
            </a:r>
            <a:r>
              <a:rPr lang="en-US" sz="2638" dirty="0" err="1">
                <a:solidFill>
                  <a:srgbClr val="FFFFFF"/>
                </a:solidFill>
                <a:latin typeface="Now"/>
              </a:rPr>
              <a:t>một</a:t>
            </a:r>
            <a:r>
              <a:rPr lang="en-US" sz="2638" dirty="0">
                <a:solidFill>
                  <a:srgbClr val="FFFFFF"/>
                </a:solidFill>
                <a:latin typeface="Now"/>
              </a:rPr>
              <a:t> </a:t>
            </a:r>
            <a:r>
              <a:rPr lang="en-US" sz="2638" dirty="0" err="1">
                <a:solidFill>
                  <a:srgbClr val="FFFFFF"/>
                </a:solidFill>
                <a:latin typeface="Now"/>
              </a:rPr>
              <a:t>cách</a:t>
            </a:r>
            <a:r>
              <a:rPr lang="en-US" sz="2638" dirty="0">
                <a:solidFill>
                  <a:srgbClr val="FFFFFF"/>
                </a:solidFill>
                <a:latin typeface="Now"/>
              </a:rPr>
              <a:t> </a:t>
            </a:r>
            <a:r>
              <a:rPr lang="en-US" sz="2638" dirty="0" err="1">
                <a:solidFill>
                  <a:srgbClr val="FFFFFF"/>
                </a:solidFill>
                <a:latin typeface="Now"/>
              </a:rPr>
              <a:t>cá</a:t>
            </a:r>
            <a:r>
              <a:rPr lang="en-US" sz="2638" dirty="0">
                <a:solidFill>
                  <a:srgbClr val="FFFFFF"/>
                </a:solidFill>
                <a:latin typeface="Now"/>
              </a:rPr>
              <a:t> </a:t>
            </a:r>
            <a:r>
              <a:rPr lang="en-US" sz="2638" dirty="0" err="1">
                <a:solidFill>
                  <a:srgbClr val="FFFFFF"/>
                </a:solidFill>
                <a:latin typeface="Now"/>
              </a:rPr>
              <a:t>nhân</a:t>
            </a:r>
            <a:r>
              <a:rPr lang="en-US" sz="2638" dirty="0">
                <a:solidFill>
                  <a:srgbClr val="FFFFFF"/>
                </a:solidFill>
                <a:latin typeface="Now"/>
              </a:rPr>
              <a:t> </a:t>
            </a:r>
            <a:r>
              <a:rPr lang="en-US" sz="2638" dirty="0" err="1">
                <a:solidFill>
                  <a:srgbClr val="FFFFFF"/>
                </a:solidFill>
                <a:latin typeface="Now"/>
              </a:rPr>
              <a:t>hóa</a:t>
            </a:r>
            <a:r>
              <a:rPr lang="en-US" sz="2638" dirty="0">
                <a:solidFill>
                  <a:srgbClr val="FFFFFF"/>
                </a:solidFill>
                <a:latin typeface="Now"/>
              </a:rPr>
              <a:t>, </a:t>
            </a:r>
            <a:r>
              <a:rPr lang="en-US" sz="2638" dirty="0" err="1">
                <a:solidFill>
                  <a:srgbClr val="FFFFFF"/>
                </a:solidFill>
                <a:latin typeface="Now"/>
              </a:rPr>
              <a:t>làm</a:t>
            </a:r>
            <a:r>
              <a:rPr lang="en-US" sz="2638" dirty="0">
                <a:solidFill>
                  <a:srgbClr val="FFFFFF"/>
                </a:solidFill>
                <a:latin typeface="Now"/>
              </a:rPr>
              <a:t> </a:t>
            </a:r>
            <a:r>
              <a:rPr lang="en-US" sz="2638" dirty="0" err="1">
                <a:solidFill>
                  <a:srgbClr val="FFFFFF"/>
                </a:solidFill>
                <a:latin typeface="Now"/>
              </a:rPr>
              <a:t>nâng</a:t>
            </a:r>
            <a:r>
              <a:rPr lang="en-US" sz="2638" dirty="0">
                <a:solidFill>
                  <a:srgbClr val="FFFFFF"/>
                </a:solidFill>
                <a:latin typeface="Now"/>
              </a:rPr>
              <a:t> </a:t>
            </a:r>
            <a:r>
              <a:rPr lang="en-US" sz="2638" dirty="0" err="1">
                <a:solidFill>
                  <a:srgbClr val="FFFFFF"/>
                </a:solidFill>
                <a:latin typeface="Now"/>
              </a:rPr>
              <a:t>cao</a:t>
            </a:r>
            <a:r>
              <a:rPr lang="en-US" sz="2638" dirty="0">
                <a:solidFill>
                  <a:srgbClr val="FFFFFF"/>
                </a:solidFill>
                <a:latin typeface="Now"/>
              </a:rPr>
              <a:t> </a:t>
            </a:r>
            <a:r>
              <a:rPr lang="en-US" sz="2638" dirty="0" err="1">
                <a:solidFill>
                  <a:srgbClr val="FFFFFF"/>
                </a:solidFill>
                <a:latin typeface="Now"/>
              </a:rPr>
              <a:t>trải</a:t>
            </a:r>
            <a:r>
              <a:rPr lang="en-US" sz="2638" dirty="0">
                <a:solidFill>
                  <a:srgbClr val="FFFFFF"/>
                </a:solidFill>
                <a:latin typeface="Now"/>
              </a:rPr>
              <a:t> </a:t>
            </a:r>
            <a:r>
              <a:rPr lang="en-US" sz="2638" dirty="0" err="1">
                <a:solidFill>
                  <a:srgbClr val="FFFFFF"/>
                </a:solidFill>
                <a:latin typeface="Now"/>
              </a:rPr>
              <a:t>nghiệm</a:t>
            </a:r>
            <a:r>
              <a:rPr lang="en-US" sz="2638" dirty="0">
                <a:solidFill>
                  <a:srgbClr val="FFFFFF"/>
                </a:solidFill>
                <a:latin typeface="Now"/>
              </a:rPr>
              <a:t> </a:t>
            </a:r>
            <a:r>
              <a:rPr lang="en-US" sz="2638" dirty="0" err="1">
                <a:solidFill>
                  <a:srgbClr val="FFFFFF"/>
                </a:solidFill>
                <a:latin typeface="Now"/>
              </a:rPr>
              <a:t>khách</a:t>
            </a:r>
            <a:r>
              <a:rPr lang="en-US" sz="2638" dirty="0">
                <a:solidFill>
                  <a:srgbClr val="FFFFFF"/>
                </a:solidFill>
                <a:latin typeface="Now"/>
              </a:rPr>
              <a:t> </a:t>
            </a:r>
            <a:r>
              <a:rPr lang="en-US" sz="2638" dirty="0" err="1">
                <a:solidFill>
                  <a:srgbClr val="FFFFFF"/>
                </a:solidFill>
                <a:latin typeface="Now"/>
              </a:rPr>
              <a:t>hàng</a:t>
            </a:r>
            <a:r>
              <a:rPr lang="en-US" sz="2638" dirty="0">
                <a:solidFill>
                  <a:srgbClr val="FFFFFF"/>
                </a:solidFill>
                <a:latin typeface="Now"/>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629400"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l="-1259" r="-1259"/>
              </a:stretch>
            </a:blipFill>
          </p:spPr>
        </p:sp>
      </p:grpSp>
      <p:sp>
        <p:nvSpPr>
          <p:cNvPr id="5" name="Freeform 5"/>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265216" y="2570836"/>
            <a:ext cx="15830379" cy="582564"/>
          </a:xfrm>
          <a:prstGeom prst="rect">
            <a:avLst/>
          </a:prstGeom>
        </p:spPr>
        <p:txBody>
          <a:bodyPr lIns="0" tIns="0" rIns="0" bIns="0" rtlCol="0" anchor="t">
            <a:spAutoFit/>
          </a:bodyPr>
          <a:lstStyle/>
          <a:p>
            <a:pPr algn="ctr">
              <a:lnSpc>
                <a:spcPts val="4876"/>
              </a:lnSpc>
              <a:spcBef>
                <a:spcPct val="0"/>
              </a:spcBef>
            </a:pPr>
            <a:r>
              <a:rPr lang="en-US" sz="3533">
                <a:solidFill>
                  <a:srgbClr val="FFFFFF"/>
                </a:solidFill>
                <a:latin typeface="DM Sans"/>
              </a:rPr>
              <a:t>Kỹ thuật chính trong hệ thống khuyến nghị :</a:t>
            </a:r>
          </a:p>
        </p:txBody>
      </p:sp>
      <p:sp>
        <p:nvSpPr>
          <p:cNvPr id="7" name="TextBox 7"/>
          <p:cNvSpPr txBox="1"/>
          <p:nvPr/>
        </p:nvSpPr>
        <p:spPr>
          <a:xfrm>
            <a:off x="6781734" y="3745951"/>
            <a:ext cx="10228164" cy="1668855"/>
          </a:xfrm>
          <a:prstGeom prst="rect">
            <a:avLst/>
          </a:prstGeom>
        </p:spPr>
        <p:txBody>
          <a:bodyPr lIns="0" tIns="0" rIns="0" bIns="0" rtlCol="0" anchor="t">
            <a:spAutoFit/>
          </a:bodyPr>
          <a:lstStyle/>
          <a:p>
            <a:pPr marL="685525" lvl="1" indent="-342762">
              <a:lnSpc>
                <a:spcPts val="4381"/>
              </a:lnSpc>
              <a:buFont typeface="Arial"/>
              <a:buChar char="•"/>
            </a:pPr>
            <a:r>
              <a:rPr lang="en-US" sz="3175" dirty="0" err="1">
                <a:solidFill>
                  <a:srgbClr val="FFFFFF"/>
                </a:solidFill>
                <a:latin typeface="Now"/>
              </a:rPr>
              <a:t>Lọc</a:t>
            </a:r>
            <a:r>
              <a:rPr lang="en-US" sz="3175" dirty="0">
                <a:solidFill>
                  <a:srgbClr val="FFFFFF"/>
                </a:solidFill>
                <a:latin typeface="Now"/>
              </a:rPr>
              <a:t> </a:t>
            </a:r>
            <a:r>
              <a:rPr lang="en-US" sz="3175" dirty="0" err="1">
                <a:solidFill>
                  <a:srgbClr val="FFFFFF"/>
                </a:solidFill>
                <a:latin typeface="Now"/>
              </a:rPr>
              <a:t>dựa</a:t>
            </a:r>
            <a:r>
              <a:rPr lang="en-US" sz="3175" dirty="0">
                <a:solidFill>
                  <a:srgbClr val="FFFFFF"/>
                </a:solidFill>
                <a:latin typeface="Now"/>
              </a:rPr>
              <a:t> </a:t>
            </a:r>
            <a:r>
              <a:rPr lang="en-US" sz="3175" dirty="0" err="1">
                <a:solidFill>
                  <a:srgbClr val="FFFFFF"/>
                </a:solidFill>
                <a:latin typeface="Now"/>
              </a:rPr>
              <a:t>theo</a:t>
            </a:r>
            <a:r>
              <a:rPr lang="en-US" sz="3175" dirty="0">
                <a:solidFill>
                  <a:srgbClr val="FFFFFF"/>
                </a:solidFill>
                <a:latin typeface="Now"/>
              </a:rPr>
              <a:t> </a:t>
            </a:r>
            <a:r>
              <a:rPr lang="en-US" sz="3175" dirty="0" err="1">
                <a:solidFill>
                  <a:srgbClr val="FFFFFF"/>
                </a:solidFill>
                <a:latin typeface="Now"/>
              </a:rPr>
              <a:t>nội</a:t>
            </a:r>
            <a:r>
              <a:rPr lang="en-US" sz="3175" dirty="0">
                <a:solidFill>
                  <a:srgbClr val="FFFFFF"/>
                </a:solidFill>
                <a:latin typeface="Now"/>
              </a:rPr>
              <a:t> dung (Content-Based Filtering)</a:t>
            </a:r>
            <a:endParaRPr lang="vi-VN" sz="3175" dirty="0">
              <a:solidFill>
                <a:srgbClr val="FFFFFF"/>
              </a:solidFill>
              <a:latin typeface="Now"/>
            </a:endParaRPr>
          </a:p>
          <a:p>
            <a:pPr marL="342763" lvl="1">
              <a:lnSpc>
                <a:spcPts val="4381"/>
              </a:lnSpc>
            </a:pPr>
            <a:endParaRPr lang="en-US" sz="3175" dirty="0">
              <a:solidFill>
                <a:srgbClr val="FFFFFF"/>
              </a:solidFill>
              <a:latin typeface="Now"/>
            </a:endParaRPr>
          </a:p>
          <a:p>
            <a:pPr marL="685525" lvl="1" indent="-342762">
              <a:lnSpc>
                <a:spcPts val="4381"/>
              </a:lnSpc>
              <a:buFont typeface="Arial"/>
              <a:buChar char="•"/>
            </a:pPr>
            <a:r>
              <a:rPr lang="en-US" sz="3175" dirty="0" err="1">
                <a:solidFill>
                  <a:srgbClr val="FFFFFF"/>
                </a:solidFill>
                <a:latin typeface="Now"/>
              </a:rPr>
              <a:t>Lọc</a:t>
            </a:r>
            <a:r>
              <a:rPr lang="en-US" sz="3175" dirty="0">
                <a:solidFill>
                  <a:srgbClr val="FFFFFF"/>
                </a:solidFill>
                <a:latin typeface="Now"/>
              </a:rPr>
              <a:t> </a:t>
            </a:r>
            <a:r>
              <a:rPr lang="en-US" sz="3175" dirty="0" err="1">
                <a:solidFill>
                  <a:srgbClr val="FFFFFF"/>
                </a:solidFill>
                <a:latin typeface="Now"/>
              </a:rPr>
              <a:t>cộng</a:t>
            </a:r>
            <a:r>
              <a:rPr lang="en-US" sz="3175" dirty="0">
                <a:solidFill>
                  <a:srgbClr val="FFFFFF"/>
                </a:solidFill>
                <a:latin typeface="Now"/>
              </a:rPr>
              <a:t> </a:t>
            </a:r>
            <a:r>
              <a:rPr lang="en-US" sz="3175" dirty="0" err="1">
                <a:solidFill>
                  <a:srgbClr val="FFFFFF"/>
                </a:solidFill>
                <a:latin typeface="Now"/>
              </a:rPr>
              <a:t>tác</a:t>
            </a:r>
            <a:r>
              <a:rPr lang="en-US" sz="3175" dirty="0">
                <a:solidFill>
                  <a:srgbClr val="FFFFFF"/>
                </a:solidFill>
                <a:latin typeface="Now"/>
              </a:rPr>
              <a:t> (Collaborative Filtering)</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7220609" y="6525758"/>
            <a:ext cx="9085628" cy="5368780"/>
          </a:xfrm>
          <a:custGeom>
            <a:avLst/>
            <a:gdLst/>
            <a:ahLst/>
            <a:cxnLst/>
            <a:rect l="l" t="t" r="r" b="b"/>
            <a:pathLst>
              <a:path w="9085628" h="5368780">
                <a:moveTo>
                  <a:pt x="0" y="0"/>
                </a:moveTo>
                <a:lnTo>
                  <a:pt x="9085628" y="0"/>
                </a:lnTo>
                <a:lnTo>
                  <a:pt x="9085628" y="5368781"/>
                </a:lnTo>
                <a:lnTo>
                  <a:pt x="0" y="53687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226121" y="3971473"/>
            <a:ext cx="4160836" cy="4072688"/>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4659189" y="3971473"/>
            <a:ext cx="4366518" cy="4072688"/>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9337356" y="3971473"/>
            <a:ext cx="4160836" cy="4072688"/>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5898869" y="-1794704"/>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5266469" y="1306288"/>
            <a:ext cx="7755061" cy="1625573"/>
          </a:xfrm>
          <a:prstGeom prst="rect">
            <a:avLst/>
          </a:prstGeom>
        </p:spPr>
        <p:txBody>
          <a:bodyPr wrap="square" lIns="0" tIns="0" rIns="0" bIns="0" rtlCol="0" anchor="t">
            <a:spAutoFit/>
          </a:bodyPr>
          <a:lstStyle/>
          <a:p>
            <a:pPr algn="ctr">
              <a:lnSpc>
                <a:spcPts val="6451"/>
              </a:lnSpc>
            </a:pPr>
            <a:r>
              <a:rPr lang="vi-VN" sz="5376" dirty="0">
                <a:solidFill>
                  <a:srgbClr val="FFFFFF"/>
                </a:solidFill>
                <a:ea typeface="Cascadia Code" panose="020B0609020000020004" pitchFamily="49" charset="0"/>
                <a:cs typeface="Dubai Medium" panose="020B0604020202020204" pitchFamily="34" charset="-78"/>
              </a:rPr>
              <a:t>CÔNG NGHỆ SỬ DỤNG TRONG HỆ THỐNG</a:t>
            </a:r>
            <a:endParaRPr lang="en-US" sz="5376" dirty="0">
              <a:solidFill>
                <a:srgbClr val="FFFFFF"/>
              </a:solidFill>
              <a:ea typeface="Cascadia Code" panose="020B0609020000020004" pitchFamily="49" charset="0"/>
              <a:cs typeface="Dubai Medium" panose="020B0604020202020204" pitchFamily="34" charset="-78"/>
            </a:endParaRPr>
          </a:p>
        </p:txBody>
      </p:sp>
      <p:sp>
        <p:nvSpPr>
          <p:cNvPr id="17" name="Freeform 17"/>
          <p:cNvSpPr/>
          <p:nvPr/>
        </p:nvSpPr>
        <p:spPr>
          <a:xfrm>
            <a:off x="351099" y="4234120"/>
            <a:ext cx="909380" cy="909380"/>
          </a:xfrm>
          <a:custGeom>
            <a:avLst/>
            <a:gdLst/>
            <a:ahLst/>
            <a:cxnLst/>
            <a:rect l="l" t="t" r="r" b="b"/>
            <a:pathLst>
              <a:path w="909380" h="909380">
                <a:moveTo>
                  <a:pt x="0" y="0"/>
                </a:moveTo>
                <a:lnTo>
                  <a:pt x="909379" y="0"/>
                </a:lnTo>
                <a:lnTo>
                  <a:pt x="909379" y="909380"/>
                </a:lnTo>
                <a:lnTo>
                  <a:pt x="0" y="909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9893168" y="4285763"/>
            <a:ext cx="491069" cy="683767"/>
          </a:xfrm>
          <a:custGeom>
            <a:avLst/>
            <a:gdLst/>
            <a:ahLst/>
            <a:cxnLst/>
            <a:rect l="l" t="t" r="r" b="b"/>
            <a:pathLst>
              <a:path w="491069" h="683767">
                <a:moveTo>
                  <a:pt x="0" y="0"/>
                </a:moveTo>
                <a:lnTo>
                  <a:pt x="491069" y="0"/>
                </a:lnTo>
                <a:lnTo>
                  <a:pt x="491069" y="683767"/>
                </a:lnTo>
                <a:lnTo>
                  <a:pt x="0" y="6837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5025304" y="4157041"/>
            <a:ext cx="866453" cy="880868"/>
          </a:xfrm>
          <a:custGeom>
            <a:avLst/>
            <a:gdLst/>
            <a:ahLst/>
            <a:cxnLst/>
            <a:rect l="l" t="t" r="r" b="b"/>
            <a:pathLst>
              <a:path w="866453" h="880868">
                <a:moveTo>
                  <a:pt x="0" y="0"/>
                </a:moveTo>
                <a:lnTo>
                  <a:pt x="866453" y="0"/>
                </a:lnTo>
                <a:lnTo>
                  <a:pt x="866453" y="880868"/>
                </a:lnTo>
                <a:lnTo>
                  <a:pt x="0" y="8808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0" name="Group 20"/>
          <p:cNvGrpSpPr/>
          <p:nvPr/>
        </p:nvGrpSpPr>
        <p:grpSpPr>
          <a:xfrm>
            <a:off x="13888717" y="3971473"/>
            <a:ext cx="4160836" cy="4072688"/>
            <a:chOff x="0" y="0"/>
            <a:chExt cx="1131733" cy="1107757"/>
          </a:xfrm>
        </p:grpSpPr>
        <p:sp>
          <p:nvSpPr>
            <p:cNvPr id="21" name="Freeform 21"/>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22" name="TextBox 22"/>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23" name="Freeform 23"/>
          <p:cNvSpPr/>
          <p:nvPr/>
        </p:nvSpPr>
        <p:spPr>
          <a:xfrm>
            <a:off x="14250667" y="4310784"/>
            <a:ext cx="731593" cy="731593"/>
          </a:xfrm>
          <a:custGeom>
            <a:avLst/>
            <a:gdLst/>
            <a:ahLst/>
            <a:cxnLst/>
            <a:rect l="l" t="t" r="r" b="b"/>
            <a:pathLst>
              <a:path w="731593" h="731593">
                <a:moveTo>
                  <a:pt x="0" y="0"/>
                </a:moveTo>
                <a:lnTo>
                  <a:pt x="731593" y="0"/>
                </a:lnTo>
                <a:lnTo>
                  <a:pt x="731593" y="731593"/>
                </a:lnTo>
                <a:lnTo>
                  <a:pt x="0" y="7315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1621030" y="4402258"/>
            <a:ext cx="1505570" cy="592293"/>
          </a:xfrm>
          <a:prstGeom prst="rect">
            <a:avLst/>
          </a:prstGeom>
        </p:spPr>
        <p:txBody>
          <a:bodyPr lIns="0" tIns="0" rIns="0" bIns="0" rtlCol="0" anchor="t">
            <a:spAutoFit/>
          </a:bodyPr>
          <a:lstStyle/>
          <a:p>
            <a:pPr algn="ctr">
              <a:lnSpc>
                <a:spcPts val="4966"/>
              </a:lnSpc>
              <a:spcBef>
                <a:spcPct val="0"/>
              </a:spcBef>
            </a:pPr>
            <a:r>
              <a:rPr lang="en-US" sz="3598">
                <a:solidFill>
                  <a:srgbClr val="051D40"/>
                </a:solidFill>
                <a:latin typeface="DM Sans"/>
              </a:rPr>
              <a:t>Python</a:t>
            </a:r>
          </a:p>
        </p:txBody>
      </p:sp>
      <p:sp>
        <p:nvSpPr>
          <p:cNvPr id="25" name="TextBox 25"/>
          <p:cNvSpPr txBox="1"/>
          <p:nvPr/>
        </p:nvSpPr>
        <p:spPr>
          <a:xfrm>
            <a:off x="6113913" y="4309387"/>
            <a:ext cx="2352675" cy="603504"/>
          </a:xfrm>
          <a:prstGeom prst="rect">
            <a:avLst/>
          </a:prstGeom>
        </p:spPr>
        <p:txBody>
          <a:bodyPr lIns="0" tIns="0" rIns="0" bIns="0" rtlCol="0" anchor="t">
            <a:spAutoFit/>
          </a:bodyPr>
          <a:lstStyle/>
          <a:p>
            <a:pPr algn="ctr">
              <a:lnSpc>
                <a:spcPts val="4967"/>
              </a:lnSpc>
              <a:spcBef>
                <a:spcPct val="0"/>
              </a:spcBef>
            </a:pPr>
            <a:r>
              <a:rPr lang="en-US" sz="3600">
                <a:solidFill>
                  <a:srgbClr val="000000"/>
                </a:solidFill>
                <a:latin typeface="DM Sans"/>
              </a:rPr>
              <a:t>JavaScript</a:t>
            </a:r>
          </a:p>
        </p:txBody>
      </p:sp>
      <p:sp>
        <p:nvSpPr>
          <p:cNvPr id="26" name="TextBox 26"/>
          <p:cNvSpPr txBox="1"/>
          <p:nvPr/>
        </p:nvSpPr>
        <p:spPr>
          <a:xfrm>
            <a:off x="10631887" y="4297320"/>
            <a:ext cx="1260125" cy="603504"/>
          </a:xfrm>
          <a:prstGeom prst="rect">
            <a:avLst/>
          </a:prstGeom>
        </p:spPr>
        <p:txBody>
          <a:bodyPr lIns="0" tIns="0" rIns="0" bIns="0" rtlCol="0" anchor="t">
            <a:spAutoFit/>
          </a:bodyPr>
          <a:lstStyle/>
          <a:p>
            <a:pPr algn="ctr">
              <a:lnSpc>
                <a:spcPts val="4967"/>
              </a:lnSpc>
              <a:spcBef>
                <a:spcPct val="0"/>
              </a:spcBef>
            </a:pPr>
            <a:r>
              <a:rPr lang="en-US" sz="3600">
                <a:solidFill>
                  <a:srgbClr val="000000"/>
                </a:solidFill>
                <a:latin typeface="DM Sans"/>
              </a:rPr>
              <a:t>HTML</a:t>
            </a:r>
          </a:p>
        </p:txBody>
      </p:sp>
      <p:sp>
        <p:nvSpPr>
          <p:cNvPr id="27" name="TextBox 27"/>
          <p:cNvSpPr txBox="1"/>
          <p:nvPr/>
        </p:nvSpPr>
        <p:spPr>
          <a:xfrm>
            <a:off x="14982260" y="4422338"/>
            <a:ext cx="1290165" cy="603504"/>
          </a:xfrm>
          <a:prstGeom prst="rect">
            <a:avLst/>
          </a:prstGeom>
        </p:spPr>
        <p:txBody>
          <a:bodyPr lIns="0" tIns="0" rIns="0" bIns="0" rtlCol="0" anchor="t">
            <a:spAutoFit/>
          </a:bodyPr>
          <a:lstStyle/>
          <a:p>
            <a:pPr algn="ctr">
              <a:lnSpc>
                <a:spcPts val="4967"/>
              </a:lnSpc>
              <a:spcBef>
                <a:spcPct val="0"/>
              </a:spcBef>
            </a:pPr>
            <a:r>
              <a:rPr lang="en-US" sz="3600">
                <a:solidFill>
                  <a:srgbClr val="000000"/>
                </a:solidFill>
                <a:latin typeface="DM Sans"/>
              </a:rPr>
              <a:t>CSS</a:t>
            </a:r>
          </a:p>
        </p:txBody>
      </p:sp>
      <p:sp>
        <p:nvSpPr>
          <p:cNvPr id="28" name="TextBox 28"/>
          <p:cNvSpPr txBox="1"/>
          <p:nvPr/>
        </p:nvSpPr>
        <p:spPr>
          <a:xfrm>
            <a:off x="446131" y="5349261"/>
            <a:ext cx="3944673" cy="2215991"/>
          </a:xfrm>
          <a:prstGeom prst="rect">
            <a:avLst/>
          </a:prstGeom>
        </p:spPr>
        <p:txBody>
          <a:bodyPr wrap="square" lIns="0" tIns="0" rIns="0" bIns="0" rtlCol="0" anchor="t">
            <a:spAutoFit/>
          </a:bodyPr>
          <a:lstStyle/>
          <a:p>
            <a:pPr>
              <a:lnSpc>
                <a:spcPts val="2903"/>
              </a:lnSpc>
              <a:spcBef>
                <a:spcPct val="0"/>
              </a:spcBef>
            </a:pPr>
            <a:r>
              <a:rPr lang="en-US" sz="2103" dirty="0">
                <a:solidFill>
                  <a:srgbClr val="000000"/>
                </a:solidFill>
                <a:latin typeface="Now"/>
              </a:rPr>
              <a:t>Python </a:t>
            </a:r>
            <a:r>
              <a:rPr lang="en-US" sz="2103" dirty="0" err="1">
                <a:solidFill>
                  <a:srgbClr val="000000"/>
                </a:solidFill>
                <a:latin typeface="Now"/>
              </a:rPr>
              <a:t>là</a:t>
            </a:r>
            <a:r>
              <a:rPr lang="en-US" sz="2103" dirty="0">
                <a:solidFill>
                  <a:srgbClr val="000000"/>
                </a:solidFill>
                <a:latin typeface="Now"/>
              </a:rPr>
              <a:t> </a:t>
            </a:r>
            <a:r>
              <a:rPr lang="en-US" sz="2103" dirty="0" err="1">
                <a:solidFill>
                  <a:srgbClr val="000000"/>
                </a:solidFill>
                <a:latin typeface="Now"/>
              </a:rPr>
              <a:t>ngôn</a:t>
            </a:r>
            <a:r>
              <a:rPr lang="en-US" sz="2103" dirty="0">
                <a:solidFill>
                  <a:srgbClr val="000000"/>
                </a:solidFill>
                <a:latin typeface="Now"/>
              </a:rPr>
              <a:t> </a:t>
            </a:r>
            <a:r>
              <a:rPr lang="en-US" sz="2103" dirty="0" err="1">
                <a:solidFill>
                  <a:srgbClr val="000000"/>
                </a:solidFill>
                <a:latin typeface="Now"/>
              </a:rPr>
              <a:t>ngữ</a:t>
            </a:r>
            <a:r>
              <a:rPr lang="en-US" sz="2103" dirty="0">
                <a:solidFill>
                  <a:srgbClr val="000000"/>
                </a:solidFill>
                <a:latin typeface="Now"/>
              </a:rPr>
              <a:t> </a:t>
            </a:r>
            <a:r>
              <a:rPr lang="en-US" sz="2103" dirty="0" err="1">
                <a:solidFill>
                  <a:srgbClr val="000000"/>
                </a:solidFill>
                <a:latin typeface="Now"/>
              </a:rPr>
              <a:t>lập</a:t>
            </a:r>
            <a:r>
              <a:rPr lang="en-US" sz="2103" dirty="0">
                <a:solidFill>
                  <a:srgbClr val="000000"/>
                </a:solidFill>
                <a:latin typeface="Now"/>
              </a:rPr>
              <a:t> </a:t>
            </a:r>
            <a:r>
              <a:rPr lang="en-US" sz="2103" dirty="0" err="1">
                <a:solidFill>
                  <a:srgbClr val="000000"/>
                </a:solidFill>
                <a:latin typeface="Now"/>
              </a:rPr>
              <a:t>trình</a:t>
            </a:r>
            <a:r>
              <a:rPr lang="en-US" sz="2103" dirty="0">
                <a:solidFill>
                  <a:srgbClr val="000000"/>
                </a:solidFill>
                <a:latin typeface="Now"/>
              </a:rPr>
              <a:t> </a:t>
            </a:r>
            <a:r>
              <a:rPr lang="en-US" sz="2103" dirty="0" err="1">
                <a:solidFill>
                  <a:srgbClr val="000000"/>
                </a:solidFill>
                <a:latin typeface="Now"/>
              </a:rPr>
              <a:t>máy</a:t>
            </a:r>
            <a:r>
              <a:rPr lang="en-US" sz="2103" dirty="0">
                <a:solidFill>
                  <a:srgbClr val="000000"/>
                </a:solidFill>
                <a:latin typeface="Now"/>
              </a:rPr>
              <a:t> </a:t>
            </a:r>
            <a:r>
              <a:rPr lang="en-US" sz="2103" dirty="0" err="1">
                <a:solidFill>
                  <a:srgbClr val="000000"/>
                </a:solidFill>
                <a:latin typeface="Now"/>
              </a:rPr>
              <a:t>tính</a:t>
            </a:r>
            <a:r>
              <a:rPr lang="en-US" sz="2103" dirty="0">
                <a:solidFill>
                  <a:srgbClr val="000000"/>
                </a:solidFill>
                <a:latin typeface="Now"/>
              </a:rPr>
              <a:t> </a:t>
            </a:r>
            <a:r>
              <a:rPr lang="en-US" sz="2103" dirty="0" err="1">
                <a:solidFill>
                  <a:srgbClr val="000000"/>
                </a:solidFill>
                <a:latin typeface="Now"/>
              </a:rPr>
              <a:t>bậc</a:t>
            </a:r>
            <a:r>
              <a:rPr lang="en-US" sz="2103" dirty="0">
                <a:solidFill>
                  <a:srgbClr val="000000"/>
                </a:solidFill>
                <a:latin typeface="Now"/>
              </a:rPr>
              <a:t> </a:t>
            </a:r>
            <a:r>
              <a:rPr lang="en-US" sz="2103" dirty="0" err="1">
                <a:solidFill>
                  <a:srgbClr val="000000"/>
                </a:solidFill>
                <a:latin typeface="Now"/>
              </a:rPr>
              <a:t>cao</a:t>
            </a:r>
            <a:r>
              <a:rPr lang="en-US" sz="2103" dirty="0">
                <a:solidFill>
                  <a:srgbClr val="000000"/>
                </a:solidFill>
                <a:latin typeface="Now"/>
              </a:rPr>
              <a:t> </a:t>
            </a:r>
            <a:r>
              <a:rPr lang="en-US" sz="2103" dirty="0" err="1">
                <a:solidFill>
                  <a:srgbClr val="000000"/>
                </a:solidFill>
                <a:latin typeface="Now"/>
              </a:rPr>
              <a:t>thường</a:t>
            </a:r>
            <a:r>
              <a:rPr lang="en-US" sz="2103" dirty="0">
                <a:solidFill>
                  <a:srgbClr val="000000"/>
                </a:solidFill>
                <a:latin typeface="Now"/>
              </a:rPr>
              <a:t> </a:t>
            </a:r>
            <a:r>
              <a:rPr lang="en-US" sz="2103" dirty="0" err="1">
                <a:solidFill>
                  <a:srgbClr val="000000"/>
                </a:solidFill>
                <a:latin typeface="Now"/>
              </a:rPr>
              <a:t>được</a:t>
            </a:r>
            <a:r>
              <a:rPr lang="en-US" sz="2103" dirty="0">
                <a:solidFill>
                  <a:srgbClr val="000000"/>
                </a:solidFill>
                <a:latin typeface="Now"/>
              </a:rPr>
              <a:t> </a:t>
            </a:r>
            <a:r>
              <a:rPr lang="en-US" sz="2103" dirty="0" err="1">
                <a:solidFill>
                  <a:srgbClr val="000000"/>
                </a:solidFill>
                <a:latin typeface="Now"/>
              </a:rPr>
              <a:t>sử</a:t>
            </a:r>
            <a:r>
              <a:rPr lang="en-US" sz="2103" dirty="0">
                <a:solidFill>
                  <a:srgbClr val="000000"/>
                </a:solidFill>
                <a:latin typeface="Now"/>
              </a:rPr>
              <a:t> </a:t>
            </a:r>
            <a:r>
              <a:rPr lang="en-US" sz="2103" dirty="0" err="1">
                <a:solidFill>
                  <a:srgbClr val="000000"/>
                </a:solidFill>
                <a:latin typeface="Now"/>
              </a:rPr>
              <a:t>dụng</a:t>
            </a:r>
            <a:r>
              <a:rPr lang="en-US" sz="2103" dirty="0">
                <a:solidFill>
                  <a:srgbClr val="000000"/>
                </a:solidFill>
                <a:latin typeface="Now"/>
              </a:rPr>
              <a:t> </a:t>
            </a:r>
            <a:r>
              <a:rPr lang="en-US" sz="2103" dirty="0" err="1">
                <a:solidFill>
                  <a:srgbClr val="000000"/>
                </a:solidFill>
                <a:latin typeface="Now"/>
              </a:rPr>
              <a:t>để</a:t>
            </a:r>
            <a:r>
              <a:rPr lang="en-US" sz="2103" dirty="0">
                <a:solidFill>
                  <a:srgbClr val="000000"/>
                </a:solidFill>
                <a:latin typeface="Now"/>
              </a:rPr>
              <a:t> </a:t>
            </a:r>
            <a:r>
              <a:rPr lang="en-US" sz="2103" dirty="0" err="1">
                <a:solidFill>
                  <a:srgbClr val="000000"/>
                </a:solidFill>
                <a:latin typeface="Now"/>
              </a:rPr>
              <a:t>xây</a:t>
            </a:r>
            <a:r>
              <a:rPr lang="en-US" sz="2103" dirty="0">
                <a:solidFill>
                  <a:srgbClr val="000000"/>
                </a:solidFill>
                <a:latin typeface="Now"/>
              </a:rPr>
              <a:t> </a:t>
            </a:r>
            <a:r>
              <a:rPr lang="en-US" sz="2103" dirty="0" err="1">
                <a:solidFill>
                  <a:srgbClr val="000000"/>
                </a:solidFill>
                <a:latin typeface="Now"/>
              </a:rPr>
              <a:t>dựng</a:t>
            </a:r>
            <a:r>
              <a:rPr lang="en-US" sz="2103" dirty="0">
                <a:solidFill>
                  <a:srgbClr val="000000"/>
                </a:solidFill>
                <a:latin typeface="Now"/>
              </a:rPr>
              <a:t> </a:t>
            </a:r>
            <a:r>
              <a:rPr lang="en-US" sz="2103" dirty="0" err="1">
                <a:solidFill>
                  <a:srgbClr val="000000"/>
                </a:solidFill>
                <a:latin typeface="Now"/>
              </a:rPr>
              <a:t>trang</a:t>
            </a:r>
            <a:r>
              <a:rPr lang="en-US" sz="2103" dirty="0">
                <a:solidFill>
                  <a:srgbClr val="000000"/>
                </a:solidFill>
                <a:latin typeface="Now"/>
              </a:rPr>
              <a:t> web </a:t>
            </a:r>
            <a:r>
              <a:rPr lang="en-US" sz="2103" dirty="0" err="1">
                <a:solidFill>
                  <a:srgbClr val="000000"/>
                </a:solidFill>
                <a:latin typeface="Now"/>
              </a:rPr>
              <a:t>và</a:t>
            </a:r>
            <a:r>
              <a:rPr lang="en-US" sz="2103" dirty="0">
                <a:solidFill>
                  <a:srgbClr val="000000"/>
                </a:solidFill>
                <a:latin typeface="Now"/>
              </a:rPr>
              <a:t> </a:t>
            </a:r>
            <a:r>
              <a:rPr lang="en-US" sz="2103" dirty="0" err="1">
                <a:solidFill>
                  <a:srgbClr val="000000"/>
                </a:solidFill>
                <a:latin typeface="Now"/>
              </a:rPr>
              <a:t>phần</a:t>
            </a:r>
            <a:r>
              <a:rPr lang="en-US" sz="2103" dirty="0">
                <a:solidFill>
                  <a:srgbClr val="000000"/>
                </a:solidFill>
                <a:latin typeface="Now"/>
              </a:rPr>
              <a:t> </a:t>
            </a:r>
            <a:r>
              <a:rPr lang="en-US" sz="2103" dirty="0" err="1">
                <a:solidFill>
                  <a:srgbClr val="000000"/>
                </a:solidFill>
                <a:latin typeface="Now"/>
              </a:rPr>
              <a:t>mềm</a:t>
            </a:r>
            <a:r>
              <a:rPr lang="en-US" sz="2103" dirty="0">
                <a:solidFill>
                  <a:srgbClr val="000000"/>
                </a:solidFill>
                <a:latin typeface="Now"/>
              </a:rPr>
              <a:t>, </a:t>
            </a:r>
            <a:r>
              <a:rPr lang="en-US" sz="2103" dirty="0" err="1">
                <a:solidFill>
                  <a:srgbClr val="000000"/>
                </a:solidFill>
                <a:latin typeface="Now"/>
              </a:rPr>
              <a:t>tự</a:t>
            </a:r>
            <a:r>
              <a:rPr lang="en-US" sz="2103" dirty="0">
                <a:solidFill>
                  <a:srgbClr val="000000"/>
                </a:solidFill>
                <a:latin typeface="Now"/>
              </a:rPr>
              <a:t> </a:t>
            </a:r>
            <a:r>
              <a:rPr lang="en-US" sz="2103" dirty="0" err="1">
                <a:solidFill>
                  <a:srgbClr val="000000"/>
                </a:solidFill>
                <a:latin typeface="Now"/>
              </a:rPr>
              <a:t>động</a:t>
            </a:r>
            <a:r>
              <a:rPr lang="en-US" sz="2103" dirty="0">
                <a:solidFill>
                  <a:srgbClr val="000000"/>
                </a:solidFill>
                <a:latin typeface="Now"/>
              </a:rPr>
              <a:t> </a:t>
            </a:r>
            <a:r>
              <a:rPr lang="en-US" sz="2103" dirty="0" err="1">
                <a:solidFill>
                  <a:srgbClr val="000000"/>
                </a:solidFill>
                <a:latin typeface="Now"/>
              </a:rPr>
              <a:t>hóa</a:t>
            </a:r>
            <a:r>
              <a:rPr lang="en-US" sz="2103" dirty="0">
                <a:solidFill>
                  <a:srgbClr val="000000"/>
                </a:solidFill>
                <a:latin typeface="Now"/>
              </a:rPr>
              <a:t> </a:t>
            </a:r>
            <a:r>
              <a:rPr lang="en-US" sz="2103" dirty="0" err="1">
                <a:solidFill>
                  <a:srgbClr val="000000"/>
                </a:solidFill>
                <a:latin typeface="Now"/>
              </a:rPr>
              <a:t>các</a:t>
            </a:r>
            <a:r>
              <a:rPr lang="en-US" sz="2103" dirty="0">
                <a:solidFill>
                  <a:srgbClr val="000000"/>
                </a:solidFill>
                <a:latin typeface="Now"/>
              </a:rPr>
              <a:t> </a:t>
            </a:r>
            <a:r>
              <a:rPr lang="en-US" sz="2103" dirty="0" err="1">
                <a:solidFill>
                  <a:srgbClr val="000000"/>
                </a:solidFill>
                <a:latin typeface="Now"/>
              </a:rPr>
              <a:t>tác</a:t>
            </a:r>
            <a:r>
              <a:rPr lang="en-US" sz="2103" dirty="0">
                <a:solidFill>
                  <a:srgbClr val="000000"/>
                </a:solidFill>
                <a:latin typeface="Now"/>
              </a:rPr>
              <a:t> </a:t>
            </a:r>
            <a:r>
              <a:rPr lang="en-US" sz="2103" dirty="0" err="1">
                <a:solidFill>
                  <a:srgbClr val="000000"/>
                </a:solidFill>
                <a:latin typeface="Now"/>
              </a:rPr>
              <a:t>vụ</a:t>
            </a:r>
            <a:r>
              <a:rPr lang="en-US" sz="2103" dirty="0">
                <a:solidFill>
                  <a:srgbClr val="000000"/>
                </a:solidFill>
                <a:latin typeface="Now"/>
              </a:rPr>
              <a:t> </a:t>
            </a:r>
            <a:r>
              <a:rPr lang="en-US" sz="2103" dirty="0" err="1">
                <a:solidFill>
                  <a:srgbClr val="000000"/>
                </a:solidFill>
                <a:latin typeface="Now"/>
              </a:rPr>
              <a:t>và</a:t>
            </a:r>
            <a:r>
              <a:rPr lang="en-US" sz="2103" dirty="0">
                <a:solidFill>
                  <a:srgbClr val="000000"/>
                </a:solidFill>
                <a:latin typeface="Now"/>
              </a:rPr>
              <a:t> </a:t>
            </a:r>
            <a:r>
              <a:rPr lang="en-US" sz="2103" dirty="0" err="1">
                <a:solidFill>
                  <a:srgbClr val="000000"/>
                </a:solidFill>
                <a:latin typeface="Now"/>
              </a:rPr>
              <a:t>tiến</a:t>
            </a:r>
            <a:r>
              <a:rPr lang="en-US" sz="2103" dirty="0">
                <a:solidFill>
                  <a:srgbClr val="000000"/>
                </a:solidFill>
                <a:latin typeface="Now"/>
              </a:rPr>
              <a:t> </a:t>
            </a:r>
            <a:r>
              <a:rPr lang="en-US" sz="2103" dirty="0" err="1">
                <a:solidFill>
                  <a:srgbClr val="000000"/>
                </a:solidFill>
                <a:latin typeface="Now"/>
              </a:rPr>
              <a:t>hành</a:t>
            </a:r>
            <a:r>
              <a:rPr lang="en-US" sz="2103" dirty="0">
                <a:solidFill>
                  <a:srgbClr val="000000"/>
                </a:solidFill>
                <a:latin typeface="Now"/>
              </a:rPr>
              <a:t> </a:t>
            </a:r>
            <a:r>
              <a:rPr lang="en-US" sz="2103" dirty="0" err="1">
                <a:solidFill>
                  <a:srgbClr val="000000"/>
                </a:solidFill>
                <a:latin typeface="Now"/>
              </a:rPr>
              <a:t>phân</a:t>
            </a:r>
            <a:r>
              <a:rPr lang="en-US" sz="2103" dirty="0">
                <a:solidFill>
                  <a:srgbClr val="000000"/>
                </a:solidFill>
                <a:latin typeface="Now"/>
              </a:rPr>
              <a:t> </a:t>
            </a:r>
            <a:r>
              <a:rPr lang="en-US" sz="2103" dirty="0" err="1">
                <a:solidFill>
                  <a:srgbClr val="000000"/>
                </a:solidFill>
                <a:latin typeface="Now"/>
              </a:rPr>
              <a:t>tích</a:t>
            </a:r>
            <a:r>
              <a:rPr lang="en-US" sz="2103" dirty="0">
                <a:solidFill>
                  <a:srgbClr val="000000"/>
                </a:solidFill>
                <a:latin typeface="Now"/>
              </a:rPr>
              <a:t> </a:t>
            </a:r>
            <a:r>
              <a:rPr lang="en-US" sz="2103" dirty="0" err="1">
                <a:solidFill>
                  <a:srgbClr val="000000"/>
                </a:solidFill>
                <a:latin typeface="Now"/>
              </a:rPr>
              <a:t>dữ</a:t>
            </a:r>
            <a:r>
              <a:rPr lang="en-US" sz="2103" dirty="0">
                <a:solidFill>
                  <a:srgbClr val="000000"/>
                </a:solidFill>
                <a:latin typeface="Now"/>
              </a:rPr>
              <a:t> </a:t>
            </a:r>
            <a:r>
              <a:rPr lang="en-US" sz="2103" dirty="0" err="1">
                <a:solidFill>
                  <a:srgbClr val="000000"/>
                </a:solidFill>
                <a:latin typeface="Now"/>
              </a:rPr>
              <a:t>liệu</a:t>
            </a:r>
            <a:r>
              <a:rPr lang="en-US" sz="2103" dirty="0">
                <a:solidFill>
                  <a:srgbClr val="000000"/>
                </a:solidFill>
                <a:latin typeface="Now"/>
              </a:rPr>
              <a:t>. </a:t>
            </a:r>
          </a:p>
        </p:txBody>
      </p:sp>
      <p:sp>
        <p:nvSpPr>
          <p:cNvPr id="29" name="TextBox 29"/>
          <p:cNvSpPr txBox="1"/>
          <p:nvPr/>
        </p:nvSpPr>
        <p:spPr>
          <a:xfrm>
            <a:off x="4762599" y="5206711"/>
            <a:ext cx="4160836" cy="2692056"/>
          </a:xfrm>
          <a:prstGeom prst="rect">
            <a:avLst/>
          </a:prstGeom>
        </p:spPr>
        <p:txBody>
          <a:bodyPr wrap="square" lIns="0" tIns="0" rIns="0" bIns="0" rtlCol="0" anchor="t">
            <a:spAutoFit/>
          </a:bodyPr>
          <a:lstStyle/>
          <a:p>
            <a:pPr>
              <a:lnSpc>
                <a:spcPts val="2899"/>
              </a:lnSpc>
              <a:spcBef>
                <a:spcPct val="0"/>
              </a:spcBef>
            </a:pPr>
            <a:r>
              <a:rPr lang="en-US" sz="2101" dirty="0">
                <a:solidFill>
                  <a:srgbClr val="000000"/>
                </a:solidFill>
                <a:latin typeface="Now"/>
              </a:rPr>
              <a:t>JavaScript </a:t>
            </a:r>
            <a:r>
              <a:rPr lang="en-US" sz="2101" dirty="0" err="1">
                <a:solidFill>
                  <a:srgbClr val="000000"/>
                </a:solidFill>
                <a:latin typeface="Now"/>
              </a:rPr>
              <a:t>là</a:t>
            </a:r>
            <a:r>
              <a:rPr lang="en-US" sz="2101" dirty="0">
                <a:solidFill>
                  <a:srgbClr val="000000"/>
                </a:solidFill>
                <a:latin typeface="Now"/>
              </a:rPr>
              <a:t> </a:t>
            </a:r>
            <a:r>
              <a:rPr lang="en-US" sz="2101" dirty="0" err="1">
                <a:solidFill>
                  <a:srgbClr val="000000"/>
                </a:solidFill>
                <a:latin typeface="Now"/>
              </a:rPr>
              <a:t>ngôn</a:t>
            </a:r>
            <a:r>
              <a:rPr lang="en-US" sz="2101" dirty="0">
                <a:solidFill>
                  <a:srgbClr val="000000"/>
                </a:solidFill>
                <a:latin typeface="Now"/>
              </a:rPr>
              <a:t> </a:t>
            </a:r>
            <a:r>
              <a:rPr lang="en-US" sz="2101" dirty="0" err="1">
                <a:solidFill>
                  <a:srgbClr val="000000"/>
                </a:solidFill>
                <a:latin typeface="Now"/>
              </a:rPr>
              <a:t>ngữ</a:t>
            </a:r>
            <a:r>
              <a:rPr lang="en-US" sz="2101" dirty="0">
                <a:solidFill>
                  <a:srgbClr val="000000"/>
                </a:solidFill>
                <a:latin typeface="Now"/>
              </a:rPr>
              <a:t> </a:t>
            </a:r>
            <a:r>
              <a:rPr lang="en-US" sz="2101" dirty="0" err="1">
                <a:solidFill>
                  <a:srgbClr val="000000"/>
                </a:solidFill>
                <a:latin typeface="Now"/>
              </a:rPr>
              <a:t>lập</a:t>
            </a:r>
            <a:r>
              <a:rPr lang="en-US" sz="2101" dirty="0">
                <a:solidFill>
                  <a:srgbClr val="000000"/>
                </a:solidFill>
                <a:latin typeface="Now"/>
              </a:rPr>
              <a:t> </a:t>
            </a:r>
            <a:r>
              <a:rPr lang="en-US" sz="2101" dirty="0" err="1">
                <a:solidFill>
                  <a:srgbClr val="000000"/>
                </a:solidFill>
                <a:latin typeface="Now"/>
              </a:rPr>
              <a:t>trình</a:t>
            </a:r>
            <a:r>
              <a:rPr lang="en-US" sz="2101" dirty="0">
                <a:solidFill>
                  <a:srgbClr val="000000"/>
                </a:solidFill>
                <a:latin typeface="Now"/>
              </a:rPr>
              <a:t> </a:t>
            </a:r>
            <a:r>
              <a:rPr lang="en-US" sz="2101" dirty="0" err="1">
                <a:solidFill>
                  <a:srgbClr val="000000"/>
                </a:solidFill>
                <a:latin typeface="Now"/>
              </a:rPr>
              <a:t>được</a:t>
            </a:r>
            <a:r>
              <a:rPr lang="en-US" sz="2101" dirty="0">
                <a:solidFill>
                  <a:srgbClr val="000000"/>
                </a:solidFill>
                <a:latin typeface="Now"/>
              </a:rPr>
              <a:t> </a:t>
            </a:r>
            <a:r>
              <a:rPr lang="en-US" sz="2101" dirty="0" err="1">
                <a:solidFill>
                  <a:srgbClr val="000000"/>
                </a:solidFill>
                <a:latin typeface="Now"/>
              </a:rPr>
              <a:t>nhà</a:t>
            </a:r>
            <a:r>
              <a:rPr lang="en-US" sz="2101" dirty="0">
                <a:solidFill>
                  <a:srgbClr val="000000"/>
                </a:solidFill>
                <a:latin typeface="Now"/>
              </a:rPr>
              <a:t> </a:t>
            </a:r>
            <a:r>
              <a:rPr lang="en-US" sz="2101" dirty="0" err="1">
                <a:solidFill>
                  <a:srgbClr val="000000"/>
                </a:solidFill>
                <a:latin typeface="Now"/>
              </a:rPr>
              <a:t>phát</a:t>
            </a:r>
            <a:r>
              <a:rPr lang="en-US" sz="2101" dirty="0">
                <a:solidFill>
                  <a:srgbClr val="000000"/>
                </a:solidFill>
                <a:latin typeface="Now"/>
              </a:rPr>
              <a:t> </a:t>
            </a:r>
            <a:r>
              <a:rPr lang="en-US" sz="2101" dirty="0" err="1">
                <a:solidFill>
                  <a:srgbClr val="000000"/>
                </a:solidFill>
                <a:latin typeface="Now"/>
              </a:rPr>
              <a:t>triển</a:t>
            </a:r>
            <a:r>
              <a:rPr lang="en-US" sz="2101" dirty="0">
                <a:solidFill>
                  <a:srgbClr val="000000"/>
                </a:solidFill>
                <a:latin typeface="Now"/>
              </a:rPr>
              <a:t> </a:t>
            </a:r>
            <a:r>
              <a:rPr lang="en-US" sz="2101" dirty="0" err="1">
                <a:solidFill>
                  <a:srgbClr val="000000"/>
                </a:solidFill>
                <a:latin typeface="Now"/>
              </a:rPr>
              <a:t>sử</a:t>
            </a:r>
            <a:r>
              <a:rPr lang="en-US" sz="2101" dirty="0">
                <a:solidFill>
                  <a:srgbClr val="000000"/>
                </a:solidFill>
                <a:latin typeface="Now"/>
              </a:rPr>
              <a:t> </a:t>
            </a:r>
            <a:r>
              <a:rPr lang="en-US" sz="2101" dirty="0" err="1">
                <a:solidFill>
                  <a:srgbClr val="000000"/>
                </a:solidFill>
                <a:latin typeface="Now"/>
              </a:rPr>
              <a:t>dụng</a:t>
            </a:r>
            <a:r>
              <a:rPr lang="en-US" sz="2101" dirty="0">
                <a:solidFill>
                  <a:srgbClr val="000000"/>
                </a:solidFill>
                <a:latin typeface="Now"/>
              </a:rPr>
              <a:t> </a:t>
            </a:r>
            <a:r>
              <a:rPr lang="en-US" sz="2101" dirty="0" err="1">
                <a:solidFill>
                  <a:srgbClr val="000000"/>
                </a:solidFill>
                <a:latin typeface="Now"/>
              </a:rPr>
              <a:t>để</a:t>
            </a:r>
            <a:r>
              <a:rPr lang="en-US" sz="2101" dirty="0">
                <a:solidFill>
                  <a:srgbClr val="000000"/>
                </a:solidFill>
                <a:latin typeface="Now"/>
              </a:rPr>
              <a:t> </a:t>
            </a:r>
            <a:r>
              <a:rPr lang="en-US" sz="2101" dirty="0" err="1">
                <a:solidFill>
                  <a:srgbClr val="000000"/>
                </a:solidFill>
                <a:latin typeface="Now"/>
              </a:rPr>
              <a:t>tạo</a:t>
            </a:r>
            <a:r>
              <a:rPr lang="en-US" sz="2101" dirty="0">
                <a:solidFill>
                  <a:srgbClr val="000000"/>
                </a:solidFill>
                <a:latin typeface="Now"/>
              </a:rPr>
              <a:t> </a:t>
            </a:r>
            <a:r>
              <a:rPr lang="en-US" sz="2101" dirty="0" err="1">
                <a:solidFill>
                  <a:srgbClr val="000000"/>
                </a:solidFill>
                <a:latin typeface="Now"/>
              </a:rPr>
              <a:t>trang</a:t>
            </a:r>
            <a:r>
              <a:rPr lang="en-US" sz="2101" dirty="0">
                <a:solidFill>
                  <a:srgbClr val="000000"/>
                </a:solidFill>
                <a:latin typeface="Now"/>
              </a:rPr>
              <a:t> web </a:t>
            </a:r>
            <a:r>
              <a:rPr lang="en-US" sz="2101" dirty="0" err="1">
                <a:solidFill>
                  <a:srgbClr val="000000"/>
                </a:solidFill>
                <a:latin typeface="Now"/>
              </a:rPr>
              <a:t>tương</a:t>
            </a:r>
            <a:r>
              <a:rPr lang="en-US" sz="2101" dirty="0">
                <a:solidFill>
                  <a:srgbClr val="000000"/>
                </a:solidFill>
                <a:latin typeface="Now"/>
              </a:rPr>
              <a:t> </a:t>
            </a:r>
            <a:r>
              <a:rPr lang="en-US" sz="2101" dirty="0" err="1">
                <a:solidFill>
                  <a:srgbClr val="000000"/>
                </a:solidFill>
                <a:latin typeface="Now"/>
              </a:rPr>
              <a:t>tác</a:t>
            </a:r>
            <a:r>
              <a:rPr lang="en-US" sz="2101" dirty="0">
                <a:solidFill>
                  <a:srgbClr val="000000"/>
                </a:solidFill>
                <a:latin typeface="Now"/>
              </a:rPr>
              <a:t>. </a:t>
            </a:r>
            <a:r>
              <a:rPr lang="en-US" sz="2101" dirty="0" err="1">
                <a:solidFill>
                  <a:srgbClr val="000000"/>
                </a:solidFill>
                <a:latin typeface="Now"/>
              </a:rPr>
              <a:t>Là</a:t>
            </a:r>
            <a:r>
              <a:rPr lang="en-US" sz="2101" dirty="0">
                <a:solidFill>
                  <a:srgbClr val="000000"/>
                </a:solidFill>
                <a:latin typeface="Now"/>
              </a:rPr>
              <a:t> </a:t>
            </a:r>
            <a:r>
              <a:rPr lang="en-US" sz="2101" dirty="0" err="1">
                <a:solidFill>
                  <a:srgbClr val="000000"/>
                </a:solidFill>
                <a:latin typeface="Now"/>
              </a:rPr>
              <a:t>ngôn</a:t>
            </a:r>
            <a:r>
              <a:rPr lang="en-US" sz="2101" dirty="0">
                <a:solidFill>
                  <a:srgbClr val="000000"/>
                </a:solidFill>
                <a:latin typeface="Now"/>
              </a:rPr>
              <a:t> </a:t>
            </a:r>
            <a:r>
              <a:rPr lang="en-US" sz="2101" dirty="0" err="1">
                <a:solidFill>
                  <a:srgbClr val="000000"/>
                </a:solidFill>
                <a:latin typeface="Now"/>
              </a:rPr>
              <a:t>ngữ</a:t>
            </a:r>
            <a:r>
              <a:rPr lang="en-US" sz="2101" dirty="0">
                <a:solidFill>
                  <a:srgbClr val="000000"/>
                </a:solidFill>
                <a:latin typeface="Now"/>
              </a:rPr>
              <a:t> </a:t>
            </a:r>
            <a:r>
              <a:rPr lang="en-US" sz="2101" dirty="0" err="1">
                <a:solidFill>
                  <a:srgbClr val="000000"/>
                </a:solidFill>
                <a:latin typeface="Now"/>
              </a:rPr>
              <a:t>kịch</a:t>
            </a:r>
            <a:r>
              <a:rPr lang="en-US" sz="2101" dirty="0">
                <a:solidFill>
                  <a:srgbClr val="000000"/>
                </a:solidFill>
                <a:latin typeface="Now"/>
              </a:rPr>
              <a:t> </a:t>
            </a:r>
            <a:r>
              <a:rPr lang="en-US" sz="2101" dirty="0" err="1">
                <a:solidFill>
                  <a:srgbClr val="000000"/>
                </a:solidFill>
                <a:latin typeface="Now"/>
              </a:rPr>
              <a:t>bản</a:t>
            </a:r>
            <a:r>
              <a:rPr lang="en-US" sz="2101" dirty="0">
                <a:solidFill>
                  <a:srgbClr val="000000"/>
                </a:solidFill>
                <a:latin typeface="Now"/>
              </a:rPr>
              <a:t> </a:t>
            </a:r>
            <a:r>
              <a:rPr lang="en-US" sz="2101" dirty="0" err="1">
                <a:solidFill>
                  <a:srgbClr val="000000"/>
                </a:solidFill>
                <a:latin typeface="Now"/>
              </a:rPr>
              <a:t>phía</a:t>
            </a:r>
            <a:r>
              <a:rPr lang="en-US" sz="2101" dirty="0">
                <a:solidFill>
                  <a:srgbClr val="000000"/>
                </a:solidFill>
                <a:latin typeface="Now"/>
              </a:rPr>
              <a:t> </a:t>
            </a:r>
            <a:r>
              <a:rPr lang="en-US" sz="2101" dirty="0" err="1">
                <a:solidFill>
                  <a:srgbClr val="000000"/>
                </a:solidFill>
                <a:latin typeface="Now"/>
              </a:rPr>
              <a:t>máy</a:t>
            </a:r>
            <a:r>
              <a:rPr lang="en-US" sz="2101" dirty="0">
                <a:solidFill>
                  <a:srgbClr val="000000"/>
                </a:solidFill>
                <a:latin typeface="Now"/>
              </a:rPr>
              <a:t> </a:t>
            </a:r>
            <a:r>
              <a:rPr lang="en-US" sz="2101" dirty="0" err="1">
                <a:solidFill>
                  <a:srgbClr val="000000"/>
                </a:solidFill>
                <a:latin typeface="Now"/>
              </a:rPr>
              <a:t>khách</a:t>
            </a:r>
            <a:r>
              <a:rPr lang="en-US" sz="2101" dirty="0">
                <a:solidFill>
                  <a:srgbClr val="000000"/>
                </a:solidFill>
                <a:latin typeface="Now"/>
              </a:rPr>
              <a:t>, JavaScript </a:t>
            </a:r>
            <a:r>
              <a:rPr lang="en-US" sz="2101" dirty="0" err="1">
                <a:solidFill>
                  <a:srgbClr val="000000"/>
                </a:solidFill>
                <a:latin typeface="Now"/>
              </a:rPr>
              <a:t>là</a:t>
            </a:r>
            <a:r>
              <a:rPr lang="en-US" sz="2101" dirty="0">
                <a:solidFill>
                  <a:srgbClr val="000000"/>
                </a:solidFill>
                <a:latin typeface="Now"/>
              </a:rPr>
              <a:t> </a:t>
            </a:r>
            <a:r>
              <a:rPr lang="en-US" sz="2101" dirty="0" err="1">
                <a:solidFill>
                  <a:srgbClr val="000000"/>
                </a:solidFill>
                <a:latin typeface="Now"/>
              </a:rPr>
              <a:t>một</a:t>
            </a:r>
            <a:r>
              <a:rPr lang="en-US" sz="2101" dirty="0">
                <a:solidFill>
                  <a:srgbClr val="000000"/>
                </a:solidFill>
                <a:latin typeface="Now"/>
              </a:rPr>
              <a:t> </a:t>
            </a:r>
            <a:r>
              <a:rPr lang="en-US" sz="2101" dirty="0" err="1">
                <a:solidFill>
                  <a:srgbClr val="000000"/>
                </a:solidFill>
                <a:latin typeface="Now"/>
              </a:rPr>
              <a:t>trong</a:t>
            </a:r>
            <a:r>
              <a:rPr lang="en-US" sz="2101" dirty="0">
                <a:solidFill>
                  <a:srgbClr val="000000"/>
                </a:solidFill>
                <a:latin typeface="Now"/>
              </a:rPr>
              <a:t> </a:t>
            </a:r>
            <a:r>
              <a:rPr lang="en-US" sz="2101" dirty="0" err="1">
                <a:solidFill>
                  <a:srgbClr val="000000"/>
                </a:solidFill>
                <a:latin typeface="Now"/>
              </a:rPr>
              <a:t>những</a:t>
            </a:r>
            <a:r>
              <a:rPr lang="en-US" sz="2101" dirty="0">
                <a:solidFill>
                  <a:srgbClr val="000000"/>
                </a:solidFill>
                <a:latin typeface="Now"/>
              </a:rPr>
              <a:t> </a:t>
            </a:r>
            <a:r>
              <a:rPr lang="en-US" sz="2101" dirty="0" err="1">
                <a:solidFill>
                  <a:srgbClr val="000000"/>
                </a:solidFill>
                <a:latin typeface="Now"/>
              </a:rPr>
              <a:t>công</a:t>
            </a:r>
            <a:r>
              <a:rPr lang="en-US" sz="2101" dirty="0">
                <a:solidFill>
                  <a:srgbClr val="000000"/>
                </a:solidFill>
                <a:latin typeface="Now"/>
              </a:rPr>
              <a:t> </a:t>
            </a:r>
            <a:r>
              <a:rPr lang="en-US" sz="2101" dirty="0" err="1">
                <a:solidFill>
                  <a:srgbClr val="000000"/>
                </a:solidFill>
                <a:latin typeface="Now"/>
              </a:rPr>
              <a:t>nghệ</a:t>
            </a:r>
            <a:r>
              <a:rPr lang="en-US" sz="2101" dirty="0">
                <a:solidFill>
                  <a:srgbClr val="000000"/>
                </a:solidFill>
                <a:latin typeface="Now"/>
              </a:rPr>
              <a:t> </a:t>
            </a:r>
            <a:r>
              <a:rPr lang="en-US" sz="2101" dirty="0" err="1">
                <a:solidFill>
                  <a:srgbClr val="000000"/>
                </a:solidFill>
                <a:latin typeface="Now"/>
              </a:rPr>
              <a:t>cốt</a:t>
            </a:r>
            <a:r>
              <a:rPr lang="en-US" sz="2101" dirty="0">
                <a:solidFill>
                  <a:srgbClr val="000000"/>
                </a:solidFill>
                <a:latin typeface="Now"/>
              </a:rPr>
              <a:t> </a:t>
            </a:r>
            <a:r>
              <a:rPr lang="en-US" sz="2101" dirty="0" err="1">
                <a:solidFill>
                  <a:srgbClr val="000000"/>
                </a:solidFill>
                <a:latin typeface="Now"/>
              </a:rPr>
              <a:t>lõi</a:t>
            </a:r>
            <a:r>
              <a:rPr lang="en-US" sz="2101" dirty="0">
                <a:solidFill>
                  <a:srgbClr val="000000"/>
                </a:solidFill>
                <a:latin typeface="Now"/>
              </a:rPr>
              <a:t> </a:t>
            </a:r>
            <a:r>
              <a:rPr lang="en-US" sz="2101" dirty="0" err="1">
                <a:solidFill>
                  <a:srgbClr val="000000"/>
                </a:solidFill>
                <a:latin typeface="Now"/>
              </a:rPr>
              <a:t>của</a:t>
            </a:r>
            <a:r>
              <a:rPr lang="en-US" sz="2101" dirty="0">
                <a:solidFill>
                  <a:srgbClr val="000000"/>
                </a:solidFill>
                <a:latin typeface="Now"/>
              </a:rPr>
              <a:t> World Wide Web.</a:t>
            </a:r>
          </a:p>
        </p:txBody>
      </p:sp>
      <p:sp>
        <p:nvSpPr>
          <p:cNvPr id="30" name="TextBox 30"/>
          <p:cNvSpPr txBox="1"/>
          <p:nvPr/>
        </p:nvSpPr>
        <p:spPr>
          <a:xfrm>
            <a:off x="9447001" y="5349261"/>
            <a:ext cx="4066331" cy="2064411"/>
          </a:xfrm>
          <a:prstGeom prst="rect">
            <a:avLst/>
          </a:prstGeom>
        </p:spPr>
        <p:txBody>
          <a:bodyPr wrap="square" lIns="0" tIns="0" rIns="0" bIns="0" rtlCol="0" anchor="t">
            <a:spAutoFit/>
          </a:bodyPr>
          <a:lstStyle/>
          <a:p>
            <a:pPr>
              <a:lnSpc>
                <a:spcPts val="2749"/>
              </a:lnSpc>
              <a:spcBef>
                <a:spcPct val="0"/>
              </a:spcBef>
            </a:pPr>
            <a:r>
              <a:rPr lang="en-US" sz="1992" dirty="0">
                <a:solidFill>
                  <a:srgbClr val="000000"/>
                </a:solidFill>
                <a:latin typeface="Now"/>
              </a:rPr>
              <a:t> HTML </a:t>
            </a:r>
            <a:r>
              <a:rPr lang="en-US" sz="1992" dirty="0" err="1">
                <a:solidFill>
                  <a:srgbClr val="000000"/>
                </a:solidFill>
                <a:latin typeface="Now"/>
              </a:rPr>
              <a:t>được</a:t>
            </a:r>
            <a:r>
              <a:rPr lang="en-US" sz="1992" dirty="0">
                <a:solidFill>
                  <a:srgbClr val="000000"/>
                </a:solidFill>
                <a:latin typeface="Now"/>
              </a:rPr>
              <a:t> </a:t>
            </a:r>
            <a:r>
              <a:rPr lang="en-US" sz="1992" dirty="0" err="1">
                <a:solidFill>
                  <a:srgbClr val="000000"/>
                </a:solidFill>
                <a:latin typeface="Now"/>
              </a:rPr>
              <a:t>sử</a:t>
            </a:r>
            <a:r>
              <a:rPr lang="en-US" sz="1992" dirty="0">
                <a:solidFill>
                  <a:srgbClr val="000000"/>
                </a:solidFill>
                <a:latin typeface="Now"/>
              </a:rPr>
              <a:t> </a:t>
            </a:r>
            <a:r>
              <a:rPr lang="en-US" sz="1992" dirty="0" err="1">
                <a:solidFill>
                  <a:srgbClr val="000000"/>
                </a:solidFill>
                <a:latin typeface="Now"/>
              </a:rPr>
              <a:t>dụng</a:t>
            </a:r>
            <a:r>
              <a:rPr lang="en-US" sz="1992" dirty="0">
                <a:solidFill>
                  <a:srgbClr val="000000"/>
                </a:solidFill>
                <a:latin typeface="Now"/>
              </a:rPr>
              <a:t> </a:t>
            </a:r>
            <a:r>
              <a:rPr lang="en-US" sz="1992" dirty="0" err="1">
                <a:solidFill>
                  <a:srgbClr val="000000"/>
                </a:solidFill>
                <a:latin typeface="Now"/>
              </a:rPr>
              <a:t>để</a:t>
            </a:r>
            <a:r>
              <a:rPr lang="en-US" sz="1992" dirty="0">
                <a:solidFill>
                  <a:srgbClr val="000000"/>
                </a:solidFill>
                <a:latin typeface="Now"/>
              </a:rPr>
              <a:t> </a:t>
            </a:r>
            <a:r>
              <a:rPr lang="en-US" sz="1992" dirty="0" err="1">
                <a:solidFill>
                  <a:srgbClr val="000000"/>
                </a:solidFill>
                <a:latin typeface="Now"/>
              </a:rPr>
              <a:t>tạo</a:t>
            </a:r>
            <a:r>
              <a:rPr lang="en-US" sz="1992" dirty="0">
                <a:solidFill>
                  <a:srgbClr val="000000"/>
                </a:solidFill>
                <a:latin typeface="Now"/>
              </a:rPr>
              <a:t> </a:t>
            </a:r>
            <a:r>
              <a:rPr lang="en-US" sz="1992" dirty="0" err="1">
                <a:solidFill>
                  <a:srgbClr val="000000"/>
                </a:solidFill>
                <a:latin typeface="Now"/>
              </a:rPr>
              <a:t>và</a:t>
            </a:r>
            <a:r>
              <a:rPr lang="en-US" sz="1992" dirty="0">
                <a:solidFill>
                  <a:srgbClr val="000000"/>
                </a:solidFill>
                <a:latin typeface="Now"/>
              </a:rPr>
              <a:t> </a:t>
            </a:r>
            <a:r>
              <a:rPr lang="en-US" sz="1992" dirty="0" err="1">
                <a:solidFill>
                  <a:srgbClr val="000000"/>
                </a:solidFill>
                <a:latin typeface="Now"/>
              </a:rPr>
              <a:t>cấu</a:t>
            </a:r>
            <a:r>
              <a:rPr lang="en-US" sz="1992" dirty="0">
                <a:solidFill>
                  <a:srgbClr val="000000"/>
                </a:solidFill>
                <a:latin typeface="Now"/>
              </a:rPr>
              <a:t> </a:t>
            </a:r>
            <a:r>
              <a:rPr lang="en-US" sz="1992" dirty="0" err="1">
                <a:solidFill>
                  <a:srgbClr val="000000"/>
                </a:solidFill>
                <a:latin typeface="Now"/>
              </a:rPr>
              <a:t>trúc</a:t>
            </a:r>
            <a:r>
              <a:rPr lang="en-US" sz="1992" dirty="0">
                <a:solidFill>
                  <a:srgbClr val="000000"/>
                </a:solidFill>
                <a:latin typeface="Now"/>
              </a:rPr>
              <a:t> </a:t>
            </a:r>
            <a:r>
              <a:rPr lang="en-US" sz="1992" dirty="0" err="1">
                <a:solidFill>
                  <a:srgbClr val="000000"/>
                </a:solidFill>
                <a:latin typeface="Now"/>
              </a:rPr>
              <a:t>các</a:t>
            </a:r>
            <a:r>
              <a:rPr lang="en-US" sz="1992" dirty="0">
                <a:solidFill>
                  <a:srgbClr val="000000"/>
                </a:solidFill>
                <a:latin typeface="Now"/>
              </a:rPr>
              <a:t> </a:t>
            </a:r>
            <a:r>
              <a:rPr lang="en-US" sz="1992" dirty="0" err="1">
                <a:solidFill>
                  <a:srgbClr val="000000"/>
                </a:solidFill>
                <a:latin typeface="Now"/>
              </a:rPr>
              <a:t>thành</a:t>
            </a:r>
            <a:r>
              <a:rPr lang="en-US" sz="1992" dirty="0">
                <a:solidFill>
                  <a:srgbClr val="000000"/>
                </a:solidFill>
                <a:latin typeface="Now"/>
              </a:rPr>
              <a:t> </a:t>
            </a:r>
            <a:r>
              <a:rPr lang="en-US" sz="1992" dirty="0" err="1">
                <a:solidFill>
                  <a:srgbClr val="000000"/>
                </a:solidFill>
                <a:latin typeface="Now"/>
              </a:rPr>
              <a:t>phần</a:t>
            </a:r>
            <a:r>
              <a:rPr lang="en-US" sz="1992" dirty="0">
                <a:solidFill>
                  <a:srgbClr val="000000"/>
                </a:solidFill>
                <a:latin typeface="Now"/>
              </a:rPr>
              <a:t> </a:t>
            </a:r>
            <a:r>
              <a:rPr lang="en-US" sz="1992" dirty="0" err="1">
                <a:solidFill>
                  <a:srgbClr val="000000"/>
                </a:solidFill>
                <a:latin typeface="Now"/>
              </a:rPr>
              <a:t>trong</a:t>
            </a:r>
            <a:r>
              <a:rPr lang="en-US" sz="1992" dirty="0">
                <a:solidFill>
                  <a:srgbClr val="000000"/>
                </a:solidFill>
                <a:latin typeface="Now"/>
              </a:rPr>
              <a:t> </a:t>
            </a:r>
            <a:r>
              <a:rPr lang="en-US" sz="1992" dirty="0" err="1">
                <a:solidFill>
                  <a:srgbClr val="000000"/>
                </a:solidFill>
                <a:latin typeface="Now"/>
              </a:rPr>
              <a:t>trang</a:t>
            </a:r>
            <a:r>
              <a:rPr lang="en-US" sz="1992" dirty="0">
                <a:solidFill>
                  <a:srgbClr val="000000"/>
                </a:solidFill>
                <a:latin typeface="Now"/>
              </a:rPr>
              <a:t> web </a:t>
            </a:r>
            <a:r>
              <a:rPr lang="en-US" sz="1992" dirty="0" err="1">
                <a:solidFill>
                  <a:srgbClr val="000000"/>
                </a:solidFill>
                <a:latin typeface="Now"/>
              </a:rPr>
              <a:t>hoặc</a:t>
            </a:r>
            <a:r>
              <a:rPr lang="en-US" sz="1992" dirty="0">
                <a:solidFill>
                  <a:srgbClr val="000000"/>
                </a:solidFill>
                <a:latin typeface="Now"/>
              </a:rPr>
              <a:t> </a:t>
            </a:r>
            <a:r>
              <a:rPr lang="en-US" sz="1992" dirty="0" err="1">
                <a:solidFill>
                  <a:srgbClr val="000000"/>
                </a:solidFill>
                <a:latin typeface="Now"/>
              </a:rPr>
              <a:t>ứng</a:t>
            </a:r>
            <a:r>
              <a:rPr lang="en-US" sz="1992" dirty="0">
                <a:solidFill>
                  <a:srgbClr val="000000"/>
                </a:solidFill>
                <a:latin typeface="Now"/>
              </a:rPr>
              <a:t> </a:t>
            </a:r>
            <a:r>
              <a:rPr lang="en-US" sz="1992" dirty="0" err="1">
                <a:solidFill>
                  <a:srgbClr val="000000"/>
                </a:solidFill>
                <a:latin typeface="Now"/>
              </a:rPr>
              <a:t>dụng</a:t>
            </a:r>
            <a:r>
              <a:rPr lang="en-US" sz="1992" dirty="0">
                <a:solidFill>
                  <a:srgbClr val="000000"/>
                </a:solidFill>
                <a:latin typeface="Now"/>
              </a:rPr>
              <a:t>, </a:t>
            </a:r>
            <a:r>
              <a:rPr lang="en-US" sz="1992" dirty="0" err="1">
                <a:solidFill>
                  <a:srgbClr val="000000"/>
                </a:solidFill>
                <a:latin typeface="Now"/>
              </a:rPr>
              <a:t>phân</a:t>
            </a:r>
            <a:r>
              <a:rPr lang="en-US" sz="1992" dirty="0">
                <a:solidFill>
                  <a:srgbClr val="000000"/>
                </a:solidFill>
                <a:latin typeface="Now"/>
              </a:rPr>
              <a:t> chia </a:t>
            </a:r>
            <a:r>
              <a:rPr lang="en-US" sz="1992" dirty="0" err="1">
                <a:solidFill>
                  <a:srgbClr val="000000"/>
                </a:solidFill>
                <a:latin typeface="Now"/>
              </a:rPr>
              <a:t>các</a:t>
            </a:r>
            <a:r>
              <a:rPr lang="en-US" sz="1992" dirty="0">
                <a:solidFill>
                  <a:srgbClr val="000000"/>
                </a:solidFill>
                <a:latin typeface="Now"/>
              </a:rPr>
              <a:t> </a:t>
            </a:r>
            <a:r>
              <a:rPr lang="en-US" sz="1992" dirty="0" err="1">
                <a:solidFill>
                  <a:srgbClr val="000000"/>
                </a:solidFill>
                <a:latin typeface="Now"/>
              </a:rPr>
              <a:t>đoạn</a:t>
            </a:r>
            <a:r>
              <a:rPr lang="en-US" sz="1992" dirty="0">
                <a:solidFill>
                  <a:srgbClr val="000000"/>
                </a:solidFill>
                <a:latin typeface="Now"/>
              </a:rPr>
              <a:t> </a:t>
            </a:r>
            <a:r>
              <a:rPr lang="en-US" sz="1992" dirty="0" err="1">
                <a:solidFill>
                  <a:srgbClr val="000000"/>
                </a:solidFill>
                <a:latin typeface="Now"/>
              </a:rPr>
              <a:t>văn</a:t>
            </a:r>
            <a:r>
              <a:rPr lang="en-US" sz="1992" dirty="0">
                <a:solidFill>
                  <a:srgbClr val="000000"/>
                </a:solidFill>
                <a:latin typeface="Now"/>
              </a:rPr>
              <a:t>, heading, titles, blockquotes… </a:t>
            </a:r>
            <a:r>
              <a:rPr lang="en-US" sz="1992" dirty="0" err="1">
                <a:solidFill>
                  <a:srgbClr val="000000"/>
                </a:solidFill>
                <a:latin typeface="Now"/>
              </a:rPr>
              <a:t>và</a:t>
            </a:r>
            <a:r>
              <a:rPr lang="en-US" sz="1992" dirty="0">
                <a:solidFill>
                  <a:srgbClr val="000000"/>
                </a:solidFill>
                <a:latin typeface="Now"/>
              </a:rPr>
              <a:t> HTML </a:t>
            </a:r>
            <a:r>
              <a:rPr lang="en-US" sz="1992" dirty="0" err="1">
                <a:solidFill>
                  <a:srgbClr val="000000"/>
                </a:solidFill>
                <a:latin typeface="Now"/>
              </a:rPr>
              <a:t>không</a:t>
            </a:r>
            <a:r>
              <a:rPr lang="en-US" sz="1992" dirty="0">
                <a:solidFill>
                  <a:srgbClr val="000000"/>
                </a:solidFill>
                <a:latin typeface="Now"/>
              </a:rPr>
              <a:t> </a:t>
            </a:r>
            <a:r>
              <a:rPr lang="en-US" sz="1992" dirty="0" err="1">
                <a:solidFill>
                  <a:srgbClr val="000000"/>
                </a:solidFill>
                <a:latin typeface="Now"/>
              </a:rPr>
              <a:t>phải</a:t>
            </a:r>
            <a:r>
              <a:rPr lang="en-US" sz="1992" dirty="0">
                <a:solidFill>
                  <a:srgbClr val="000000"/>
                </a:solidFill>
                <a:latin typeface="Now"/>
              </a:rPr>
              <a:t> </a:t>
            </a:r>
            <a:r>
              <a:rPr lang="en-US" sz="1992" dirty="0" err="1">
                <a:solidFill>
                  <a:srgbClr val="000000"/>
                </a:solidFill>
                <a:latin typeface="Now"/>
              </a:rPr>
              <a:t>là</a:t>
            </a:r>
            <a:r>
              <a:rPr lang="en-US" sz="1992" dirty="0">
                <a:solidFill>
                  <a:srgbClr val="000000"/>
                </a:solidFill>
                <a:latin typeface="Now"/>
              </a:rPr>
              <a:t> </a:t>
            </a:r>
            <a:r>
              <a:rPr lang="en-US" sz="1992" dirty="0" err="1">
                <a:solidFill>
                  <a:srgbClr val="000000"/>
                </a:solidFill>
                <a:latin typeface="Now"/>
              </a:rPr>
              <a:t>ngôn</a:t>
            </a:r>
            <a:r>
              <a:rPr lang="en-US" sz="1992" dirty="0">
                <a:solidFill>
                  <a:srgbClr val="000000"/>
                </a:solidFill>
                <a:latin typeface="Now"/>
              </a:rPr>
              <a:t> </a:t>
            </a:r>
            <a:r>
              <a:rPr lang="en-US" sz="1992" dirty="0" err="1">
                <a:solidFill>
                  <a:srgbClr val="000000"/>
                </a:solidFill>
                <a:latin typeface="Now"/>
              </a:rPr>
              <a:t>ngữ</a:t>
            </a:r>
            <a:r>
              <a:rPr lang="en-US" sz="1992" dirty="0">
                <a:solidFill>
                  <a:srgbClr val="000000"/>
                </a:solidFill>
                <a:latin typeface="Now"/>
              </a:rPr>
              <a:t> </a:t>
            </a:r>
            <a:r>
              <a:rPr lang="en-US" sz="1992" dirty="0" err="1">
                <a:solidFill>
                  <a:srgbClr val="000000"/>
                </a:solidFill>
                <a:latin typeface="Now"/>
              </a:rPr>
              <a:t>lập</a:t>
            </a:r>
            <a:r>
              <a:rPr lang="en-US" sz="1992" dirty="0">
                <a:solidFill>
                  <a:srgbClr val="000000"/>
                </a:solidFill>
                <a:latin typeface="Now"/>
              </a:rPr>
              <a:t> </a:t>
            </a:r>
            <a:r>
              <a:rPr lang="en-US" sz="1992" dirty="0" err="1">
                <a:solidFill>
                  <a:srgbClr val="000000"/>
                </a:solidFill>
                <a:latin typeface="Now"/>
              </a:rPr>
              <a:t>trình</a:t>
            </a:r>
            <a:r>
              <a:rPr lang="en-US" sz="1992" dirty="0">
                <a:solidFill>
                  <a:srgbClr val="000000"/>
                </a:solidFill>
                <a:latin typeface="Now"/>
              </a:rPr>
              <a:t>.</a:t>
            </a:r>
          </a:p>
        </p:txBody>
      </p:sp>
      <p:sp>
        <p:nvSpPr>
          <p:cNvPr id="31" name="TextBox 31"/>
          <p:cNvSpPr txBox="1"/>
          <p:nvPr/>
        </p:nvSpPr>
        <p:spPr>
          <a:xfrm>
            <a:off x="14194919" y="5349260"/>
            <a:ext cx="3854634" cy="1988621"/>
          </a:xfrm>
          <a:prstGeom prst="rect">
            <a:avLst/>
          </a:prstGeom>
        </p:spPr>
        <p:txBody>
          <a:bodyPr wrap="square" lIns="0" tIns="0" rIns="0" bIns="0" rtlCol="0" anchor="t">
            <a:spAutoFit/>
          </a:bodyPr>
          <a:lstStyle/>
          <a:p>
            <a:pPr>
              <a:lnSpc>
                <a:spcPts val="2605"/>
              </a:lnSpc>
              <a:spcBef>
                <a:spcPct val="0"/>
              </a:spcBef>
            </a:pPr>
            <a:r>
              <a:rPr lang="en-US" sz="1887" dirty="0">
                <a:solidFill>
                  <a:srgbClr val="000000"/>
                </a:solidFill>
                <a:latin typeface="Now"/>
              </a:rPr>
              <a:t>CSS  </a:t>
            </a:r>
            <a:r>
              <a:rPr lang="en-US" sz="1887" dirty="0" err="1">
                <a:solidFill>
                  <a:srgbClr val="000000"/>
                </a:solidFill>
                <a:latin typeface="Now"/>
              </a:rPr>
              <a:t>là</a:t>
            </a:r>
            <a:r>
              <a:rPr lang="en-US" sz="1887" dirty="0">
                <a:solidFill>
                  <a:srgbClr val="000000"/>
                </a:solidFill>
                <a:latin typeface="Now"/>
              </a:rPr>
              <a:t> </a:t>
            </a:r>
            <a:r>
              <a:rPr lang="en-US" sz="1887" dirty="0" err="1">
                <a:solidFill>
                  <a:srgbClr val="000000"/>
                </a:solidFill>
                <a:latin typeface="Now"/>
              </a:rPr>
              <a:t>một</a:t>
            </a:r>
            <a:r>
              <a:rPr lang="en-US" sz="1887" dirty="0">
                <a:solidFill>
                  <a:srgbClr val="000000"/>
                </a:solidFill>
                <a:latin typeface="Now"/>
              </a:rPr>
              <a:t> </a:t>
            </a:r>
            <a:r>
              <a:rPr lang="en-US" sz="1887" dirty="0" err="1">
                <a:solidFill>
                  <a:srgbClr val="000000"/>
                </a:solidFill>
                <a:latin typeface="Now"/>
              </a:rPr>
              <a:t>ngôn</a:t>
            </a:r>
            <a:r>
              <a:rPr lang="en-US" sz="1887" dirty="0">
                <a:solidFill>
                  <a:srgbClr val="000000"/>
                </a:solidFill>
                <a:latin typeface="Now"/>
              </a:rPr>
              <a:t> </a:t>
            </a:r>
            <a:r>
              <a:rPr lang="en-US" sz="1887" dirty="0" err="1">
                <a:solidFill>
                  <a:srgbClr val="000000"/>
                </a:solidFill>
                <a:latin typeface="Now"/>
              </a:rPr>
              <a:t>ngữ</a:t>
            </a:r>
            <a:r>
              <a:rPr lang="en-US" sz="1887" dirty="0">
                <a:solidFill>
                  <a:srgbClr val="000000"/>
                </a:solidFill>
                <a:latin typeface="Now"/>
              </a:rPr>
              <a:t> </a:t>
            </a:r>
            <a:r>
              <a:rPr lang="en-US" sz="1887" dirty="0" err="1">
                <a:solidFill>
                  <a:srgbClr val="000000"/>
                </a:solidFill>
                <a:latin typeface="Now"/>
              </a:rPr>
              <a:t>được</a:t>
            </a:r>
            <a:r>
              <a:rPr lang="en-US" sz="1887" dirty="0">
                <a:solidFill>
                  <a:srgbClr val="000000"/>
                </a:solidFill>
                <a:latin typeface="Now"/>
              </a:rPr>
              <a:t> </a:t>
            </a:r>
            <a:r>
              <a:rPr lang="en-US" sz="1887" dirty="0" err="1">
                <a:solidFill>
                  <a:srgbClr val="000000"/>
                </a:solidFill>
                <a:latin typeface="Now"/>
              </a:rPr>
              <a:t>sử</a:t>
            </a:r>
            <a:r>
              <a:rPr lang="en-US" sz="1887" dirty="0">
                <a:solidFill>
                  <a:srgbClr val="000000"/>
                </a:solidFill>
                <a:latin typeface="Now"/>
              </a:rPr>
              <a:t> </a:t>
            </a:r>
            <a:r>
              <a:rPr lang="en-US" sz="1887" dirty="0" err="1">
                <a:solidFill>
                  <a:srgbClr val="000000"/>
                </a:solidFill>
                <a:latin typeface="Now"/>
              </a:rPr>
              <a:t>dụng</a:t>
            </a:r>
            <a:r>
              <a:rPr lang="en-US" sz="1887" dirty="0">
                <a:solidFill>
                  <a:srgbClr val="000000"/>
                </a:solidFill>
                <a:latin typeface="Now"/>
              </a:rPr>
              <a:t> </a:t>
            </a:r>
            <a:r>
              <a:rPr lang="en-US" sz="1887" dirty="0" err="1">
                <a:solidFill>
                  <a:srgbClr val="000000"/>
                </a:solidFill>
                <a:latin typeface="Now"/>
              </a:rPr>
              <a:t>để</a:t>
            </a:r>
            <a:r>
              <a:rPr lang="en-US" sz="1887" dirty="0">
                <a:solidFill>
                  <a:srgbClr val="000000"/>
                </a:solidFill>
                <a:latin typeface="Now"/>
              </a:rPr>
              <a:t> </a:t>
            </a:r>
            <a:r>
              <a:rPr lang="en-US" sz="1887" dirty="0" err="1">
                <a:solidFill>
                  <a:srgbClr val="000000"/>
                </a:solidFill>
                <a:latin typeface="Now"/>
              </a:rPr>
              <a:t>tìm</a:t>
            </a:r>
            <a:r>
              <a:rPr lang="en-US" sz="1887" dirty="0">
                <a:solidFill>
                  <a:srgbClr val="000000"/>
                </a:solidFill>
                <a:latin typeface="Now"/>
              </a:rPr>
              <a:t> </a:t>
            </a:r>
            <a:r>
              <a:rPr lang="en-US" sz="1887" dirty="0" err="1">
                <a:solidFill>
                  <a:srgbClr val="000000"/>
                </a:solidFill>
                <a:latin typeface="Now"/>
              </a:rPr>
              <a:t>và</a:t>
            </a:r>
            <a:r>
              <a:rPr lang="en-US" sz="1887" dirty="0">
                <a:solidFill>
                  <a:srgbClr val="000000"/>
                </a:solidFill>
                <a:latin typeface="Now"/>
              </a:rPr>
              <a:t> </a:t>
            </a:r>
            <a:r>
              <a:rPr lang="en-US" sz="1887" dirty="0" err="1">
                <a:solidFill>
                  <a:srgbClr val="000000"/>
                </a:solidFill>
                <a:latin typeface="Now"/>
              </a:rPr>
              <a:t>định</a:t>
            </a:r>
            <a:r>
              <a:rPr lang="en-US" sz="1887" dirty="0">
                <a:solidFill>
                  <a:srgbClr val="000000"/>
                </a:solidFill>
                <a:latin typeface="Now"/>
              </a:rPr>
              <a:t> </a:t>
            </a:r>
            <a:r>
              <a:rPr lang="en-US" sz="1887" dirty="0" err="1">
                <a:solidFill>
                  <a:srgbClr val="000000"/>
                </a:solidFill>
                <a:latin typeface="Now"/>
              </a:rPr>
              <a:t>dạng</a:t>
            </a:r>
            <a:r>
              <a:rPr lang="en-US" sz="1887" dirty="0">
                <a:solidFill>
                  <a:srgbClr val="000000"/>
                </a:solidFill>
                <a:latin typeface="Now"/>
              </a:rPr>
              <a:t> </a:t>
            </a:r>
            <a:r>
              <a:rPr lang="en-US" sz="1887" dirty="0" err="1">
                <a:solidFill>
                  <a:srgbClr val="000000"/>
                </a:solidFill>
                <a:latin typeface="Now"/>
              </a:rPr>
              <a:t>lại</a:t>
            </a:r>
            <a:r>
              <a:rPr lang="en-US" sz="1887" dirty="0">
                <a:solidFill>
                  <a:srgbClr val="000000"/>
                </a:solidFill>
                <a:latin typeface="Now"/>
              </a:rPr>
              <a:t> </a:t>
            </a:r>
            <a:r>
              <a:rPr lang="en-US" sz="1887" dirty="0" err="1">
                <a:solidFill>
                  <a:srgbClr val="000000"/>
                </a:solidFill>
                <a:latin typeface="Now"/>
              </a:rPr>
              <a:t>các</a:t>
            </a:r>
            <a:r>
              <a:rPr lang="en-US" sz="1887" dirty="0">
                <a:solidFill>
                  <a:srgbClr val="000000"/>
                </a:solidFill>
                <a:latin typeface="Now"/>
              </a:rPr>
              <a:t> </a:t>
            </a:r>
            <a:r>
              <a:rPr lang="en-US" sz="1887" dirty="0" err="1">
                <a:solidFill>
                  <a:srgbClr val="000000"/>
                </a:solidFill>
                <a:latin typeface="Now"/>
              </a:rPr>
              <a:t>phần</a:t>
            </a:r>
            <a:r>
              <a:rPr lang="en-US" sz="1887" dirty="0">
                <a:solidFill>
                  <a:srgbClr val="000000"/>
                </a:solidFill>
                <a:latin typeface="Now"/>
              </a:rPr>
              <a:t> </a:t>
            </a:r>
            <a:r>
              <a:rPr lang="en-US" sz="1887" dirty="0" err="1">
                <a:solidFill>
                  <a:srgbClr val="000000"/>
                </a:solidFill>
                <a:latin typeface="Now"/>
              </a:rPr>
              <a:t>tử</a:t>
            </a:r>
            <a:r>
              <a:rPr lang="en-US" sz="1887" dirty="0">
                <a:solidFill>
                  <a:srgbClr val="000000"/>
                </a:solidFill>
                <a:latin typeface="Now"/>
              </a:rPr>
              <a:t> </a:t>
            </a:r>
            <a:r>
              <a:rPr lang="en-US" sz="1887" dirty="0" err="1">
                <a:solidFill>
                  <a:srgbClr val="000000"/>
                </a:solidFill>
                <a:latin typeface="Now"/>
              </a:rPr>
              <a:t>được</a:t>
            </a:r>
            <a:r>
              <a:rPr lang="en-US" sz="1887" dirty="0">
                <a:solidFill>
                  <a:srgbClr val="000000"/>
                </a:solidFill>
                <a:latin typeface="Now"/>
              </a:rPr>
              <a:t> </a:t>
            </a:r>
            <a:r>
              <a:rPr lang="en-US" sz="1887" dirty="0" err="1">
                <a:solidFill>
                  <a:srgbClr val="000000"/>
                </a:solidFill>
                <a:latin typeface="Now"/>
              </a:rPr>
              <a:t>tạo</a:t>
            </a:r>
            <a:r>
              <a:rPr lang="en-US" sz="1887" dirty="0">
                <a:solidFill>
                  <a:srgbClr val="000000"/>
                </a:solidFill>
                <a:latin typeface="Now"/>
              </a:rPr>
              <a:t> </a:t>
            </a:r>
            <a:r>
              <a:rPr lang="en-US" sz="1887" dirty="0" err="1">
                <a:solidFill>
                  <a:srgbClr val="000000"/>
                </a:solidFill>
                <a:latin typeface="Now"/>
              </a:rPr>
              <a:t>ra</a:t>
            </a:r>
            <a:r>
              <a:rPr lang="en-US" sz="1887" dirty="0">
                <a:solidFill>
                  <a:srgbClr val="000000"/>
                </a:solidFill>
                <a:latin typeface="Now"/>
              </a:rPr>
              <a:t> </a:t>
            </a:r>
            <a:r>
              <a:rPr lang="en-US" sz="1887" dirty="0" err="1">
                <a:solidFill>
                  <a:srgbClr val="000000"/>
                </a:solidFill>
                <a:latin typeface="Now"/>
              </a:rPr>
              <a:t>bởi</a:t>
            </a:r>
            <a:r>
              <a:rPr lang="en-US" sz="1887" dirty="0">
                <a:solidFill>
                  <a:srgbClr val="000000"/>
                </a:solidFill>
                <a:latin typeface="Now"/>
              </a:rPr>
              <a:t> </a:t>
            </a:r>
            <a:r>
              <a:rPr lang="en-US" sz="1887" dirty="0" err="1">
                <a:solidFill>
                  <a:srgbClr val="000000"/>
                </a:solidFill>
                <a:latin typeface="Now"/>
              </a:rPr>
              <a:t>các</a:t>
            </a:r>
            <a:r>
              <a:rPr lang="en-US" sz="1887" dirty="0">
                <a:solidFill>
                  <a:srgbClr val="000000"/>
                </a:solidFill>
                <a:latin typeface="Now"/>
              </a:rPr>
              <a:t> </a:t>
            </a:r>
            <a:r>
              <a:rPr lang="en-US" sz="1887" dirty="0" err="1">
                <a:solidFill>
                  <a:srgbClr val="000000"/>
                </a:solidFill>
                <a:latin typeface="Now"/>
              </a:rPr>
              <a:t>ngôn</a:t>
            </a:r>
            <a:r>
              <a:rPr lang="en-US" sz="1887" dirty="0">
                <a:solidFill>
                  <a:srgbClr val="000000"/>
                </a:solidFill>
                <a:latin typeface="Now"/>
              </a:rPr>
              <a:t> </a:t>
            </a:r>
            <a:r>
              <a:rPr lang="en-US" sz="1887" dirty="0" err="1">
                <a:solidFill>
                  <a:srgbClr val="000000"/>
                </a:solidFill>
                <a:latin typeface="Now"/>
              </a:rPr>
              <a:t>ngữ</a:t>
            </a:r>
            <a:r>
              <a:rPr lang="en-US" sz="1887" dirty="0">
                <a:solidFill>
                  <a:srgbClr val="000000"/>
                </a:solidFill>
                <a:latin typeface="Now"/>
              </a:rPr>
              <a:t> </a:t>
            </a:r>
            <a:r>
              <a:rPr lang="en-US" sz="1887" dirty="0" err="1">
                <a:solidFill>
                  <a:srgbClr val="000000"/>
                </a:solidFill>
                <a:latin typeface="Now"/>
              </a:rPr>
              <a:t>đánh</a:t>
            </a:r>
            <a:r>
              <a:rPr lang="en-US" sz="1887" dirty="0">
                <a:solidFill>
                  <a:srgbClr val="000000"/>
                </a:solidFill>
                <a:latin typeface="Now"/>
              </a:rPr>
              <a:t> </a:t>
            </a:r>
            <a:r>
              <a:rPr lang="en-US" sz="1887" dirty="0" err="1">
                <a:solidFill>
                  <a:srgbClr val="000000"/>
                </a:solidFill>
                <a:latin typeface="Now"/>
              </a:rPr>
              <a:t>dấu</a:t>
            </a:r>
            <a:r>
              <a:rPr lang="en-US" sz="1887" dirty="0">
                <a:solidFill>
                  <a:srgbClr val="000000"/>
                </a:solidFill>
                <a:latin typeface="Now"/>
              </a:rPr>
              <a:t> (HTML). </a:t>
            </a:r>
            <a:r>
              <a:rPr lang="en-US" sz="1887" dirty="0" err="1">
                <a:solidFill>
                  <a:srgbClr val="000000"/>
                </a:solidFill>
                <a:latin typeface="Now"/>
              </a:rPr>
              <a:t>Nói</a:t>
            </a:r>
            <a:r>
              <a:rPr lang="en-US" sz="1887" dirty="0">
                <a:solidFill>
                  <a:srgbClr val="000000"/>
                </a:solidFill>
                <a:latin typeface="Now"/>
              </a:rPr>
              <a:t> </a:t>
            </a:r>
            <a:r>
              <a:rPr lang="en-US" sz="1887" dirty="0" err="1">
                <a:solidFill>
                  <a:srgbClr val="000000"/>
                </a:solidFill>
                <a:latin typeface="Now"/>
              </a:rPr>
              <a:t>ngắn</a:t>
            </a:r>
            <a:r>
              <a:rPr lang="en-US" sz="1887" dirty="0">
                <a:solidFill>
                  <a:srgbClr val="000000"/>
                </a:solidFill>
                <a:latin typeface="Now"/>
              </a:rPr>
              <a:t> </a:t>
            </a:r>
            <a:r>
              <a:rPr lang="en-US" sz="1887" dirty="0" err="1">
                <a:solidFill>
                  <a:srgbClr val="000000"/>
                </a:solidFill>
                <a:latin typeface="Now"/>
              </a:rPr>
              <a:t>gọn</a:t>
            </a:r>
            <a:r>
              <a:rPr lang="en-US" sz="1887" dirty="0">
                <a:solidFill>
                  <a:srgbClr val="000000"/>
                </a:solidFill>
                <a:latin typeface="Now"/>
              </a:rPr>
              <a:t> </a:t>
            </a:r>
            <a:r>
              <a:rPr lang="en-US" sz="1887" dirty="0" err="1">
                <a:solidFill>
                  <a:srgbClr val="000000"/>
                </a:solidFill>
                <a:latin typeface="Now"/>
              </a:rPr>
              <a:t>hơn</a:t>
            </a:r>
            <a:r>
              <a:rPr lang="en-US" sz="1887" dirty="0">
                <a:solidFill>
                  <a:srgbClr val="000000"/>
                </a:solidFill>
                <a:latin typeface="Now"/>
              </a:rPr>
              <a:t> </a:t>
            </a:r>
            <a:r>
              <a:rPr lang="en-US" sz="1887" dirty="0" err="1">
                <a:solidFill>
                  <a:srgbClr val="000000"/>
                </a:solidFill>
                <a:latin typeface="Now"/>
              </a:rPr>
              <a:t>là</a:t>
            </a:r>
            <a:r>
              <a:rPr lang="en-US" sz="1887" dirty="0">
                <a:solidFill>
                  <a:srgbClr val="000000"/>
                </a:solidFill>
                <a:latin typeface="Now"/>
              </a:rPr>
              <a:t> </a:t>
            </a:r>
            <a:r>
              <a:rPr lang="en-US" sz="1887" dirty="0" err="1">
                <a:solidFill>
                  <a:srgbClr val="000000"/>
                </a:solidFill>
                <a:latin typeface="Now"/>
              </a:rPr>
              <a:t>ngôn</a:t>
            </a:r>
            <a:r>
              <a:rPr lang="en-US" sz="1887" dirty="0">
                <a:solidFill>
                  <a:srgbClr val="000000"/>
                </a:solidFill>
                <a:latin typeface="Now"/>
              </a:rPr>
              <a:t> </a:t>
            </a:r>
            <a:r>
              <a:rPr lang="en-US" sz="1887" dirty="0" err="1">
                <a:solidFill>
                  <a:srgbClr val="000000"/>
                </a:solidFill>
                <a:latin typeface="Now"/>
              </a:rPr>
              <a:t>ngữ</a:t>
            </a:r>
            <a:r>
              <a:rPr lang="en-US" sz="1887" dirty="0">
                <a:solidFill>
                  <a:srgbClr val="000000"/>
                </a:solidFill>
                <a:latin typeface="Now"/>
              </a:rPr>
              <a:t> </a:t>
            </a:r>
            <a:r>
              <a:rPr lang="en-US" sz="1887" dirty="0" err="1">
                <a:solidFill>
                  <a:srgbClr val="000000"/>
                </a:solidFill>
                <a:latin typeface="Now"/>
              </a:rPr>
              <a:t>tạo</a:t>
            </a:r>
            <a:r>
              <a:rPr lang="en-US" sz="1887" dirty="0">
                <a:solidFill>
                  <a:srgbClr val="000000"/>
                </a:solidFill>
                <a:latin typeface="Now"/>
              </a:rPr>
              <a:t> </a:t>
            </a:r>
            <a:r>
              <a:rPr lang="en-US" sz="1887" dirty="0" err="1">
                <a:solidFill>
                  <a:srgbClr val="000000"/>
                </a:solidFill>
                <a:latin typeface="Now"/>
              </a:rPr>
              <a:t>phong</a:t>
            </a:r>
            <a:r>
              <a:rPr lang="en-US" sz="1887" dirty="0">
                <a:solidFill>
                  <a:srgbClr val="000000"/>
                </a:solidFill>
                <a:latin typeface="Now"/>
              </a:rPr>
              <a:t> </a:t>
            </a:r>
            <a:r>
              <a:rPr lang="en-US" sz="1887" dirty="0" err="1">
                <a:solidFill>
                  <a:srgbClr val="000000"/>
                </a:solidFill>
                <a:latin typeface="Now"/>
              </a:rPr>
              <a:t>cách</a:t>
            </a:r>
            <a:r>
              <a:rPr lang="en-US" sz="1887" dirty="0">
                <a:solidFill>
                  <a:srgbClr val="000000"/>
                </a:solidFill>
                <a:latin typeface="Now"/>
              </a:rPr>
              <a:t> </a:t>
            </a:r>
            <a:r>
              <a:rPr lang="en-US" sz="1887" dirty="0" err="1">
                <a:solidFill>
                  <a:srgbClr val="000000"/>
                </a:solidFill>
                <a:latin typeface="Now"/>
              </a:rPr>
              <a:t>cho</a:t>
            </a:r>
            <a:r>
              <a:rPr lang="en-US" sz="1887" dirty="0">
                <a:solidFill>
                  <a:srgbClr val="000000"/>
                </a:solidFill>
                <a:latin typeface="Now"/>
              </a:rPr>
              <a:t> </a:t>
            </a:r>
            <a:r>
              <a:rPr lang="en-US" sz="1887" dirty="0" err="1">
                <a:solidFill>
                  <a:srgbClr val="000000"/>
                </a:solidFill>
                <a:latin typeface="Now"/>
              </a:rPr>
              <a:t>trang</a:t>
            </a:r>
            <a:r>
              <a:rPr lang="en-US" sz="1887" dirty="0">
                <a:solidFill>
                  <a:srgbClr val="000000"/>
                </a:solidFill>
                <a:latin typeface="Now"/>
              </a:rPr>
              <a:t> web.</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fill="hold"/>
                                        <p:tgtEl>
                                          <p:spTgt spid="25"/>
                                        </p:tgtEl>
                                        <p:attrNameLst>
                                          <p:attrName>ppt_x</p:attrName>
                                        </p:attrNameLst>
                                      </p:cBhvr>
                                      <p:tavLst>
                                        <p:tav tm="0">
                                          <p:val>
                                            <p:strVal val="#ppt_x"/>
                                          </p:val>
                                        </p:tav>
                                        <p:tav tm="100000">
                                          <p:val>
                                            <p:strVal val="#ppt_x"/>
                                          </p:val>
                                        </p:tav>
                                      </p:tavLst>
                                    </p:anim>
                                    <p:anim calcmode="lin" valueType="num">
                                      <p:cBhvr additive="base">
                                        <p:cTn id="30" dur="500" fill="hold"/>
                                        <p:tgtEl>
                                          <p:spTgt spid="25"/>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500" fill="hold"/>
                                        <p:tgtEl>
                                          <p:spTgt spid="26"/>
                                        </p:tgtEl>
                                        <p:attrNameLst>
                                          <p:attrName>ppt_x</p:attrName>
                                        </p:attrNameLst>
                                      </p:cBhvr>
                                      <p:tavLst>
                                        <p:tav tm="0">
                                          <p:val>
                                            <p:strVal val="#ppt_x"/>
                                          </p:val>
                                        </p:tav>
                                        <p:tav tm="100000">
                                          <p:val>
                                            <p:strVal val="#ppt_x"/>
                                          </p:val>
                                        </p:tav>
                                      </p:tavLst>
                                    </p:anim>
                                    <p:anim calcmode="lin" valueType="num">
                                      <p:cBhvr additive="base">
                                        <p:cTn id="48" dur="50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ppt_x"/>
                                          </p:val>
                                        </p:tav>
                                        <p:tav tm="100000">
                                          <p:val>
                                            <p:strVal val="#ppt_x"/>
                                          </p:val>
                                        </p:tav>
                                      </p:tavLst>
                                    </p:anim>
                                    <p:anim calcmode="lin" valueType="num">
                                      <p:cBhvr additive="base">
                                        <p:cTn id="62" dur="500" fill="hold"/>
                                        <p:tgtEl>
                                          <p:spTgt spid="2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500" fill="hold"/>
                                        <p:tgtEl>
                                          <p:spTgt spid="27"/>
                                        </p:tgtEl>
                                        <p:attrNameLst>
                                          <p:attrName>ppt_x</p:attrName>
                                        </p:attrNameLst>
                                      </p:cBhvr>
                                      <p:tavLst>
                                        <p:tav tm="0">
                                          <p:val>
                                            <p:strVal val="#ppt_x"/>
                                          </p:val>
                                        </p:tav>
                                        <p:tav tm="100000">
                                          <p:val>
                                            <p:strVal val="#ppt_x"/>
                                          </p:val>
                                        </p:tav>
                                      </p:tavLst>
                                    </p:anim>
                                    <p:anim calcmode="lin" valueType="num">
                                      <p:cBhvr additive="base">
                                        <p:cTn id="66" dur="500" fill="hold"/>
                                        <p:tgtEl>
                                          <p:spTgt spid="2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500" fill="hold"/>
                                        <p:tgtEl>
                                          <p:spTgt spid="31"/>
                                        </p:tgtEl>
                                        <p:attrNameLst>
                                          <p:attrName>ppt_x</p:attrName>
                                        </p:attrNameLst>
                                      </p:cBhvr>
                                      <p:tavLst>
                                        <p:tav tm="0">
                                          <p:val>
                                            <p:strVal val="#ppt_x"/>
                                          </p:val>
                                        </p:tav>
                                        <p:tav tm="100000">
                                          <p:val>
                                            <p:strVal val="#ppt_x"/>
                                          </p:val>
                                        </p:tav>
                                      </p:tavLst>
                                    </p:anim>
                                    <p:anim calcmode="lin" valueType="num">
                                      <p:cBhvr additive="base">
                                        <p:cTn id="70" dur="500" fill="hold"/>
                                        <p:tgtEl>
                                          <p:spTgt spid="31"/>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73755"/>
        </a:solidFill>
        <a:effectLst/>
      </p:bgPr>
    </p:bg>
    <p:spTree>
      <p:nvGrpSpPr>
        <p:cNvPr id="1" name=""/>
        <p:cNvGrpSpPr/>
        <p:nvPr/>
      </p:nvGrpSpPr>
      <p:grpSpPr>
        <a:xfrm>
          <a:off x="0" y="0"/>
          <a:ext cx="0" cy="0"/>
          <a:chOff x="0" y="0"/>
          <a:chExt cx="0" cy="0"/>
        </a:xfrm>
      </p:grpSpPr>
      <p:sp>
        <p:nvSpPr>
          <p:cNvPr id="2" name="Freeform 2"/>
          <p:cNvSpPr/>
          <p:nvPr/>
        </p:nvSpPr>
        <p:spPr>
          <a:xfrm>
            <a:off x="-759429" y="-359729"/>
            <a:ext cx="6077126" cy="11805858"/>
          </a:xfrm>
          <a:custGeom>
            <a:avLst/>
            <a:gdLst/>
            <a:ahLst/>
            <a:cxnLst/>
            <a:rect l="l" t="t" r="r" b="b"/>
            <a:pathLst>
              <a:path w="6077126" h="11805858">
                <a:moveTo>
                  <a:pt x="0" y="0"/>
                </a:moveTo>
                <a:lnTo>
                  <a:pt x="6077127" y="0"/>
                </a:lnTo>
                <a:lnTo>
                  <a:pt x="6077127" y="11805857"/>
                </a:lnTo>
                <a:lnTo>
                  <a:pt x="0" y="11805857"/>
                </a:lnTo>
                <a:lnTo>
                  <a:pt x="0" y="0"/>
                </a:lnTo>
                <a:close/>
              </a:path>
            </a:pathLst>
          </a:custGeom>
          <a:blipFill>
            <a:blip r:embed="rId2"/>
            <a:stretch>
              <a:fillRect l="-122681" r="-122681"/>
            </a:stretch>
          </a:blipFill>
        </p:spPr>
      </p:sp>
      <p:grpSp>
        <p:nvGrpSpPr>
          <p:cNvPr id="3" name="Group 3"/>
          <p:cNvGrpSpPr/>
          <p:nvPr/>
        </p:nvGrpSpPr>
        <p:grpSpPr>
          <a:xfrm>
            <a:off x="-1371600" y="0"/>
            <a:ext cx="23735223" cy="1979351"/>
            <a:chOff x="0" y="0"/>
            <a:chExt cx="31646964" cy="2639135"/>
          </a:xfrm>
        </p:grpSpPr>
        <p:sp>
          <p:nvSpPr>
            <p:cNvPr id="4" name="AutoShape 4"/>
            <p:cNvSpPr/>
            <p:nvPr/>
          </p:nvSpPr>
          <p:spPr>
            <a:xfrm>
              <a:off x="0" y="0"/>
              <a:ext cx="31646964" cy="2639135"/>
            </a:xfrm>
            <a:prstGeom prst="rect">
              <a:avLst/>
            </a:prstGeom>
            <a:solidFill>
              <a:srgbClr val="0071C9"/>
            </a:solidFill>
          </p:spPr>
        </p:sp>
        <p:sp>
          <p:nvSpPr>
            <p:cNvPr id="5" name="TextBox 5"/>
            <p:cNvSpPr txBox="1"/>
            <p:nvPr/>
          </p:nvSpPr>
          <p:spPr>
            <a:xfrm>
              <a:off x="2921429" y="1070667"/>
              <a:ext cx="20599237" cy="863600"/>
            </a:xfrm>
            <a:prstGeom prst="rect">
              <a:avLst/>
            </a:prstGeom>
          </p:spPr>
          <p:txBody>
            <a:bodyPr lIns="0" tIns="0" rIns="0" bIns="0" rtlCol="0" anchor="t">
              <a:spAutoFit/>
            </a:bodyPr>
            <a:lstStyle/>
            <a:p>
              <a:pPr algn="l">
                <a:lnSpc>
                  <a:spcPts val="5123"/>
                </a:lnSpc>
              </a:pPr>
              <a:r>
                <a:rPr lang="en-US" sz="4269" dirty="0">
                  <a:solidFill>
                    <a:srgbClr val="FFFBFB"/>
                  </a:solidFill>
                  <a:latin typeface="Now"/>
                </a:rPr>
                <a:t>2.</a:t>
              </a:r>
              <a:r>
                <a:rPr lang="en-US" sz="4269" dirty="0">
                  <a:solidFill>
                    <a:srgbClr val="FFFBFB"/>
                  </a:solidFill>
                  <a:latin typeface="Arial" panose="020B0604020202020204" pitchFamily="34" charset="0"/>
                  <a:ea typeface="Microsoft YaHei" panose="020B0503020204020204" pitchFamily="34" charset="-122"/>
                  <a:cs typeface="Arial" panose="020B0604020202020204" pitchFamily="34" charset="0"/>
                </a:rPr>
                <a:t>KIẾN THỨC CHUYÊN MÔN CỦA HỆ THỐNG</a:t>
              </a:r>
            </a:p>
          </p:txBody>
        </p:sp>
      </p:grpSp>
      <p:sp>
        <p:nvSpPr>
          <p:cNvPr id="6" name="TextBox 6"/>
          <p:cNvSpPr txBox="1"/>
          <p:nvPr/>
        </p:nvSpPr>
        <p:spPr>
          <a:xfrm>
            <a:off x="5317698" y="2542310"/>
            <a:ext cx="9738447" cy="613310"/>
          </a:xfrm>
          <a:prstGeom prst="rect">
            <a:avLst/>
          </a:prstGeom>
        </p:spPr>
        <p:txBody>
          <a:bodyPr lIns="0" tIns="0" rIns="0" bIns="0" rtlCol="0" anchor="t">
            <a:spAutoFit/>
          </a:bodyPr>
          <a:lstStyle/>
          <a:p>
            <a:pPr marL="774586" lvl="1" indent="-387293" algn="ctr">
              <a:lnSpc>
                <a:spcPts val="4951"/>
              </a:lnSpc>
              <a:buFont typeface="Arial"/>
              <a:buChar char="•"/>
            </a:pPr>
            <a:r>
              <a:rPr lang="en-US" sz="3587" dirty="0" err="1">
                <a:solidFill>
                  <a:srgbClr val="FFFFFF"/>
                </a:solidFill>
                <a:latin typeface="Open Sauce"/>
              </a:rPr>
              <a:t>Khái</a:t>
            </a:r>
            <a:r>
              <a:rPr lang="en-US" sz="3587" dirty="0">
                <a:solidFill>
                  <a:srgbClr val="FFFFFF"/>
                </a:solidFill>
                <a:latin typeface="Open Sauce"/>
              </a:rPr>
              <a:t> </a:t>
            </a:r>
            <a:r>
              <a:rPr lang="en-US" sz="3587" dirty="0" err="1">
                <a:solidFill>
                  <a:srgbClr val="FFFFFF"/>
                </a:solidFill>
                <a:latin typeface="Open Sauce"/>
              </a:rPr>
              <a:t>niệm</a:t>
            </a:r>
            <a:r>
              <a:rPr lang="en-US" sz="3587" dirty="0">
                <a:solidFill>
                  <a:srgbClr val="FFFFFF"/>
                </a:solidFill>
                <a:latin typeface="Open Sauce"/>
              </a:rPr>
              <a:t> </a:t>
            </a:r>
            <a:r>
              <a:rPr lang="en-US" sz="3587" dirty="0" err="1">
                <a:solidFill>
                  <a:srgbClr val="FFFFFF"/>
                </a:solidFill>
                <a:latin typeface="Open Sauce"/>
              </a:rPr>
              <a:t>về</a:t>
            </a:r>
            <a:r>
              <a:rPr lang="en-US" sz="3587" dirty="0">
                <a:solidFill>
                  <a:srgbClr val="FFFFFF"/>
                </a:solidFill>
                <a:latin typeface="Open Sauce"/>
              </a:rPr>
              <a:t> </a:t>
            </a:r>
            <a:r>
              <a:rPr lang="en-US" sz="3587" dirty="0" err="1">
                <a:solidFill>
                  <a:srgbClr val="FFFFFF"/>
                </a:solidFill>
                <a:latin typeface="Open Sauce"/>
              </a:rPr>
              <a:t>xử</a:t>
            </a:r>
            <a:r>
              <a:rPr lang="en-US" sz="3587" dirty="0">
                <a:solidFill>
                  <a:srgbClr val="FFFFFF"/>
                </a:solidFill>
                <a:latin typeface="Open Sauce"/>
              </a:rPr>
              <a:t> </a:t>
            </a:r>
            <a:r>
              <a:rPr lang="en-US" sz="3587" dirty="0" err="1">
                <a:solidFill>
                  <a:srgbClr val="FFFFFF"/>
                </a:solidFill>
                <a:latin typeface="Open Sauce"/>
              </a:rPr>
              <a:t>lý</a:t>
            </a:r>
            <a:r>
              <a:rPr lang="en-US" sz="3587" dirty="0">
                <a:solidFill>
                  <a:srgbClr val="FFFFFF"/>
                </a:solidFill>
                <a:latin typeface="Open Sauce"/>
              </a:rPr>
              <a:t> </a:t>
            </a:r>
            <a:r>
              <a:rPr lang="en-US" sz="3587" dirty="0" err="1">
                <a:solidFill>
                  <a:srgbClr val="FFFFFF"/>
                </a:solidFill>
                <a:latin typeface="Open Sauce"/>
              </a:rPr>
              <a:t>ngôn</a:t>
            </a:r>
            <a:r>
              <a:rPr lang="en-US" sz="3587" dirty="0">
                <a:solidFill>
                  <a:srgbClr val="FFFFFF"/>
                </a:solidFill>
                <a:latin typeface="Open Sauce"/>
              </a:rPr>
              <a:t> </a:t>
            </a:r>
            <a:r>
              <a:rPr lang="en-US" sz="3587" dirty="0" err="1">
                <a:solidFill>
                  <a:srgbClr val="FFFFFF"/>
                </a:solidFill>
                <a:latin typeface="Open Sauce"/>
              </a:rPr>
              <a:t>ngữ</a:t>
            </a:r>
            <a:r>
              <a:rPr lang="en-US" sz="3587" dirty="0">
                <a:solidFill>
                  <a:srgbClr val="FFFFFF"/>
                </a:solidFill>
                <a:latin typeface="Open Sauce"/>
              </a:rPr>
              <a:t> </a:t>
            </a:r>
            <a:r>
              <a:rPr lang="en-US" sz="3587" dirty="0" err="1">
                <a:solidFill>
                  <a:srgbClr val="FFFFFF"/>
                </a:solidFill>
                <a:latin typeface="Open Sauce"/>
              </a:rPr>
              <a:t>tự</a:t>
            </a:r>
            <a:r>
              <a:rPr lang="en-US" sz="3587" dirty="0">
                <a:solidFill>
                  <a:srgbClr val="FFFFFF"/>
                </a:solidFill>
                <a:latin typeface="Open Sauce"/>
              </a:rPr>
              <a:t> </a:t>
            </a:r>
            <a:r>
              <a:rPr lang="en-US" sz="3587" dirty="0" err="1">
                <a:solidFill>
                  <a:srgbClr val="FFFFFF"/>
                </a:solidFill>
                <a:latin typeface="Open Sauce"/>
              </a:rPr>
              <a:t>nhiên</a:t>
            </a:r>
            <a:r>
              <a:rPr lang="en-US" sz="3587" dirty="0">
                <a:solidFill>
                  <a:srgbClr val="FFFFFF"/>
                </a:solidFill>
                <a:latin typeface="Open Sauce"/>
              </a:rPr>
              <a:t> NLP</a:t>
            </a:r>
          </a:p>
        </p:txBody>
      </p:sp>
      <p:sp>
        <p:nvSpPr>
          <p:cNvPr id="7" name="TextBox 7"/>
          <p:cNvSpPr txBox="1"/>
          <p:nvPr/>
        </p:nvSpPr>
        <p:spPr>
          <a:xfrm>
            <a:off x="6166026" y="3475303"/>
            <a:ext cx="11279745" cy="5979471"/>
          </a:xfrm>
          <a:prstGeom prst="rect">
            <a:avLst/>
          </a:prstGeom>
        </p:spPr>
        <p:txBody>
          <a:bodyPr lIns="0" tIns="0" rIns="0" bIns="0" rtlCol="0" anchor="t">
            <a:spAutoFit/>
          </a:bodyPr>
          <a:lstStyle/>
          <a:p>
            <a:pPr>
              <a:lnSpc>
                <a:spcPts val="4734"/>
              </a:lnSpc>
              <a:spcBef>
                <a:spcPct val="0"/>
              </a:spcBef>
            </a:pPr>
            <a:r>
              <a:rPr lang="en-US" sz="3430" dirty="0" err="1">
                <a:solidFill>
                  <a:srgbClr val="FFFFFF"/>
                </a:solidFill>
                <a:latin typeface="Now"/>
              </a:rPr>
              <a:t>Xử</a:t>
            </a:r>
            <a:r>
              <a:rPr lang="en-US" sz="3430" dirty="0">
                <a:solidFill>
                  <a:srgbClr val="FFFFFF"/>
                </a:solidFill>
                <a:latin typeface="Now"/>
              </a:rPr>
              <a:t> </a:t>
            </a:r>
            <a:r>
              <a:rPr lang="en-US" sz="3430" dirty="0" err="1">
                <a:solidFill>
                  <a:srgbClr val="FFFFFF"/>
                </a:solidFill>
                <a:latin typeface="Now"/>
              </a:rPr>
              <a:t>lý</a:t>
            </a:r>
            <a:r>
              <a:rPr lang="en-US" sz="3430" dirty="0">
                <a:solidFill>
                  <a:srgbClr val="FFFFFF"/>
                </a:solidFill>
                <a:latin typeface="Now"/>
              </a:rPr>
              <a:t> </a:t>
            </a:r>
            <a:r>
              <a:rPr lang="en-US" sz="3430" dirty="0" err="1">
                <a:solidFill>
                  <a:srgbClr val="FFFFFF"/>
                </a:solidFill>
                <a:latin typeface="Now"/>
              </a:rPr>
              <a:t>ngôn</a:t>
            </a:r>
            <a:r>
              <a:rPr lang="en-US" sz="3430" dirty="0">
                <a:solidFill>
                  <a:srgbClr val="FFFFFF"/>
                </a:solidFill>
                <a:latin typeface="Now"/>
              </a:rPr>
              <a:t> </a:t>
            </a:r>
            <a:r>
              <a:rPr lang="en-US" sz="3430" dirty="0" err="1">
                <a:solidFill>
                  <a:srgbClr val="FFFFFF"/>
                </a:solidFill>
                <a:latin typeface="Now"/>
              </a:rPr>
              <a:t>ngữ</a:t>
            </a:r>
            <a:r>
              <a:rPr lang="en-US" sz="3430" dirty="0">
                <a:solidFill>
                  <a:srgbClr val="FFFFFF"/>
                </a:solidFill>
                <a:latin typeface="Now"/>
              </a:rPr>
              <a:t> </a:t>
            </a:r>
            <a:r>
              <a:rPr lang="en-US" sz="3430" dirty="0" err="1">
                <a:solidFill>
                  <a:srgbClr val="FFFFFF"/>
                </a:solidFill>
                <a:latin typeface="Now"/>
              </a:rPr>
              <a:t>tự</a:t>
            </a:r>
            <a:r>
              <a:rPr lang="en-US" sz="3430" dirty="0">
                <a:solidFill>
                  <a:srgbClr val="FFFFFF"/>
                </a:solidFill>
                <a:latin typeface="Now"/>
              </a:rPr>
              <a:t> </a:t>
            </a:r>
            <a:r>
              <a:rPr lang="en-US" sz="3430" dirty="0" err="1">
                <a:solidFill>
                  <a:srgbClr val="FFFFFF"/>
                </a:solidFill>
                <a:latin typeface="Now"/>
              </a:rPr>
              <a:t>nhiên</a:t>
            </a:r>
            <a:r>
              <a:rPr lang="en-US" sz="3430" dirty="0">
                <a:solidFill>
                  <a:srgbClr val="FFFFFF"/>
                </a:solidFill>
                <a:latin typeface="Now"/>
              </a:rPr>
              <a:t> (NLP) </a:t>
            </a:r>
            <a:r>
              <a:rPr lang="en-US" sz="3430" dirty="0" err="1">
                <a:solidFill>
                  <a:srgbClr val="FFFFFF"/>
                </a:solidFill>
                <a:latin typeface="Now"/>
              </a:rPr>
              <a:t>là</a:t>
            </a:r>
            <a:r>
              <a:rPr lang="en-US" sz="3430" dirty="0">
                <a:solidFill>
                  <a:srgbClr val="FFFFFF"/>
                </a:solidFill>
                <a:latin typeface="Now"/>
              </a:rPr>
              <a:t> </a:t>
            </a:r>
            <a:r>
              <a:rPr lang="en-US" sz="3430" dirty="0" err="1">
                <a:solidFill>
                  <a:srgbClr val="FFFFFF"/>
                </a:solidFill>
                <a:latin typeface="Now"/>
              </a:rPr>
              <a:t>một</a:t>
            </a:r>
            <a:r>
              <a:rPr lang="en-US" sz="3430" dirty="0">
                <a:solidFill>
                  <a:srgbClr val="FFFFFF"/>
                </a:solidFill>
                <a:latin typeface="Now"/>
              </a:rPr>
              <a:t> </a:t>
            </a:r>
            <a:r>
              <a:rPr lang="en-US" sz="3430" dirty="0" err="1">
                <a:solidFill>
                  <a:srgbClr val="FFFFFF"/>
                </a:solidFill>
                <a:latin typeface="Now"/>
              </a:rPr>
              <a:t>công</a:t>
            </a:r>
            <a:r>
              <a:rPr lang="en-US" sz="3430" dirty="0">
                <a:solidFill>
                  <a:srgbClr val="FFFFFF"/>
                </a:solidFill>
                <a:latin typeface="Now"/>
              </a:rPr>
              <a:t> </a:t>
            </a:r>
            <a:r>
              <a:rPr lang="en-US" sz="3430" dirty="0" err="1">
                <a:solidFill>
                  <a:srgbClr val="FFFFFF"/>
                </a:solidFill>
                <a:latin typeface="Now"/>
              </a:rPr>
              <a:t>nghệ</a:t>
            </a:r>
            <a:r>
              <a:rPr lang="en-US" sz="3430" dirty="0">
                <a:solidFill>
                  <a:srgbClr val="FFFFFF"/>
                </a:solidFill>
                <a:latin typeface="Now"/>
              </a:rPr>
              <a:t> </a:t>
            </a:r>
            <a:r>
              <a:rPr lang="en-US" sz="3430" dirty="0" err="1">
                <a:solidFill>
                  <a:srgbClr val="FFFFFF"/>
                </a:solidFill>
                <a:latin typeface="Now"/>
              </a:rPr>
              <a:t>máy</a:t>
            </a:r>
            <a:r>
              <a:rPr lang="en-US" sz="3430" dirty="0">
                <a:solidFill>
                  <a:srgbClr val="FFFFFF"/>
                </a:solidFill>
                <a:latin typeface="Now"/>
              </a:rPr>
              <a:t> </a:t>
            </a:r>
            <a:r>
              <a:rPr lang="en-US" sz="3430" dirty="0" err="1">
                <a:solidFill>
                  <a:srgbClr val="FFFFFF"/>
                </a:solidFill>
                <a:latin typeface="Now"/>
              </a:rPr>
              <a:t>học</a:t>
            </a:r>
            <a:r>
              <a:rPr lang="en-US" sz="3430" dirty="0">
                <a:solidFill>
                  <a:srgbClr val="FFFFFF"/>
                </a:solidFill>
                <a:latin typeface="Now"/>
              </a:rPr>
              <a:t>, </a:t>
            </a:r>
            <a:r>
              <a:rPr lang="en-US" sz="3430" dirty="0" err="1">
                <a:solidFill>
                  <a:srgbClr val="FFFFFF"/>
                </a:solidFill>
                <a:latin typeface="Now"/>
              </a:rPr>
              <a:t>cung</a:t>
            </a:r>
            <a:r>
              <a:rPr lang="en-US" sz="3430" dirty="0">
                <a:solidFill>
                  <a:srgbClr val="FFFFFF"/>
                </a:solidFill>
                <a:latin typeface="Now"/>
              </a:rPr>
              <a:t> </a:t>
            </a:r>
            <a:r>
              <a:rPr lang="en-US" sz="3430" dirty="0" err="1">
                <a:solidFill>
                  <a:srgbClr val="FFFFFF"/>
                </a:solidFill>
                <a:latin typeface="Now"/>
              </a:rPr>
              <a:t>cấp</a:t>
            </a:r>
            <a:r>
              <a:rPr lang="en-US" sz="3430" dirty="0">
                <a:solidFill>
                  <a:srgbClr val="FFFFFF"/>
                </a:solidFill>
                <a:latin typeface="Now"/>
              </a:rPr>
              <a:t> </a:t>
            </a:r>
            <a:r>
              <a:rPr lang="en-US" sz="3430" dirty="0" err="1">
                <a:solidFill>
                  <a:srgbClr val="FFFFFF"/>
                </a:solidFill>
                <a:latin typeface="Now"/>
              </a:rPr>
              <a:t>cho</a:t>
            </a:r>
            <a:r>
              <a:rPr lang="en-US" sz="3430" dirty="0">
                <a:solidFill>
                  <a:srgbClr val="FFFFFF"/>
                </a:solidFill>
                <a:latin typeface="Now"/>
              </a:rPr>
              <a:t> </a:t>
            </a:r>
            <a:r>
              <a:rPr lang="en-US" sz="3430" dirty="0" err="1">
                <a:solidFill>
                  <a:srgbClr val="FFFFFF"/>
                </a:solidFill>
                <a:latin typeface="Now"/>
              </a:rPr>
              <a:t>máy</a:t>
            </a:r>
            <a:r>
              <a:rPr lang="en-US" sz="3430" dirty="0">
                <a:solidFill>
                  <a:srgbClr val="FFFFFF"/>
                </a:solidFill>
                <a:latin typeface="Now"/>
              </a:rPr>
              <a:t> </a:t>
            </a:r>
            <a:r>
              <a:rPr lang="en-US" sz="3430" dirty="0" err="1">
                <a:solidFill>
                  <a:srgbClr val="FFFFFF"/>
                </a:solidFill>
                <a:latin typeface="Now"/>
              </a:rPr>
              <a:t>tính</a:t>
            </a:r>
            <a:r>
              <a:rPr lang="en-US" sz="3430" dirty="0">
                <a:solidFill>
                  <a:srgbClr val="FFFFFF"/>
                </a:solidFill>
                <a:latin typeface="Now"/>
              </a:rPr>
              <a:t> </a:t>
            </a:r>
            <a:r>
              <a:rPr lang="en-US" sz="3430" dirty="0" err="1">
                <a:solidFill>
                  <a:srgbClr val="FFFFFF"/>
                </a:solidFill>
                <a:latin typeface="Now"/>
              </a:rPr>
              <a:t>khả</a:t>
            </a:r>
            <a:r>
              <a:rPr lang="en-US" sz="3430" dirty="0">
                <a:solidFill>
                  <a:srgbClr val="FFFFFF"/>
                </a:solidFill>
                <a:latin typeface="Now"/>
              </a:rPr>
              <a:t> </a:t>
            </a:r>
            <a:r>
              <a:rPr lang="en-US" sz="3430" dirty="0" err="1">
                <a:solidFill>
                  <a:srgbClr val="FFFFFF"/>
                </a:solidFill>
                <a:latin typeface="Now"/>
              </a:rPr>
              <a:t>năng</a:t>
            </a:r>
            <a:r>
              <a:rPr lang="en-US" sz="3430" dirty="0">
                <a:solidFill>
                  <a:srgbClr val="FFFFFF"/>
                </a:solidFill>
                <a:latin typeface="Now"/>
              </a:rPr>
              <a:t> </a:t>
            </a:r>
            <a:r>
              <a:rPr lang="en-US" sz="3430" dirty="0" err="1">
                <a:solidFill>
                  <a:srgbClr val="FFFFFF"/>
                </a:solidFill>
                <a:latin typeface="Now"/>
              </a:rPr>
              <a:t>diễn</a:t>
            </a:r>
            <a:r>
              <a:rPr lang="en-US" sz="3430" dirty="0">
                <a:solidFill>
                  <a:srgbClr val="FFFFFF"/>
                </a:solidFill>
                <a:latin typeface="Now"/>
              </a:rPr>
              <a:t> </a:t>
            </a:r>
            <a:r>
              <a:rPr lang="en-US" sz="3430" dirty="0" err="1">
                <a:solidFill>
                  <a:srgbClr val="FFFFFF"/>
                </a:solidFill>
                <a:latin typeface="Now"/>
              </a:rPr>
              <a:t>giải</a:t>
            </a:r>
            <a:r>
              <a:rPr lang="en-US" sz="3430" dirty="0">
                <a:solidFill>
                  <a:srgbClr val="FFFFFF"/>
                </a:solidFill>
                <a:latin typeface="Now"/>
              </a:rPr>
              <a:t>, </a:t>
            </a:r>
            <a:r>
              <a:rPr lang="en-US" sz="3430" dirty="0" err="1">
                <a:solidFill>
                  <a:srgbClr val="FFFFFF"/>
                </a:solidFill>
                <a:latin typeface="Now"/>
              </a:rPr>
              <a:t>tương</a:t>
            </a:r>
            <a:r>
              <a:rPr lang="en-US" sz="3430" dirty="0">
                <a:solidFill>
                  <a:srgbClr val="FFFFFF"/>
                </a:solidFill>
                <a:latin typeface="Now"/>
              </a:rPr>
              <a:t> </a:t>
            </a:r>
            <a:r>
              <a:rPr lang="en-US" sz="3430" dirty="0" err="1">
                <a:solidFill>
                  <a:srgbClr val="FFFFFF"/>
                </a:solidFill>
                <a:latin typeface="Now"/>
              </a:rPr>
              <a:t>tác</a:t>
            </a:r>
            <a:r>
              <a:rPr lang="en-US" sz="3430" dirty="0">
                <a:solidFill>
                  <a:srgbClr val="FFFFFF"/>
                </a:solidFill>
                <a:latin typeface="Now"/>
              </a:rPr>
              <a:t> </a:t>
            </a:r>
            <a:r>
              <a:rPr lang="en-US" sz="3430" dirty="0" err="1">
                <a:solidFill>
                  <a:srgbClr val="FFFFFF"/>
                </a:solidFill>
                <a:latin typeface="Now"/>
              </a:rPr>
              <a:t>và</a:t>
            </a:r>
            <a:r>
              <a:rPr lang="en-US" sz="3430" dirty="0">
                <a:solidFill>
                  <a:srgbClr val="FFFFFF"/>
                </a:solidFill>
                <a:latin typeface="Now"/>
              </a:rPr>
              <a:t> </a:t>
            </a:r>
            <a:r>
              <a:rPr lang="en-US" sz="3430" dirty="0" err="1">
                <a:solidFill>
                  <a:srgbClr val="FFFFFF"/>
                </a:solidFill>
                <a:latin typeface="Now"/>
              </a:rPr>
              <a:t>hiểu</a:t>
            </a:r>
            <a:r>
              <a:rPr lang="en-US" sz="3430" dirty="0">
                <a:solidFill>
                  <a:srgbClr val="FFFFFF"/>
                </a:solidFill>
                <a:latin typeface="Now"/>
              </a:rPr>
              <a:t> </a:t>
            </a:r>
            <a:r>
              <a:rPr lang="en-US" sz="3430" dirty="0" err="1">
                <a:solidFill>
                  <a:srgbClr val="FFFFFF"/>
                </a:solidFill>
                <a:latin typeface="Now"/>
              </a:rPr>
              <a:t>được</a:t>
            </a:r>
            <a:r>
              <a:rPr lang="en-US" sz="3430" dirty="0">
                <a:solidFill>
                  <a:srgbClr val="FFFFFF"/>
                </a:solidFill>
                <a:latin typeface="Now"/>
              </a:rPr>
              <a:t> </a:t>
            </a:r>
            <a:r>
              <a:rPr lang="en-US" sz="3430" dirty="0" err="1">
                <a:solidFill>
                  <a:srgbClr val="FFFFFF"/>
                </a:solidFill>
                <a:latin typeface="Now"/>
              </a:rPr>
              <a:t>ngôn</a:t>
            </a:r>
            <a:r>
              <a:rPr lang="en-US" sz="3430" dirty="0">
                <a:solidFill>
                  <a:srgbClr val="FFFFFF"/>
                </a:solidFill>
                <a:latin typeface="Now"/>
              </a:rPr>
              <a:t> </a:t>
            </a:r>
            <a:r>
              <a:rPr lang="en-US" sz="3430" dirty="0" err="1">
                <a:solidFill>
                  <a:srgbClr val="FFFFFF"/>
                </a:solidFill>
                <a:latin typeface="Now"/>
              </a:rPr>
              <a:t>ngữ</a:t>
            </a:r>
            <a:r>
              <a:rPr lang="en-US" sz="3430" dirty="0">
                <a:solidFill>
                  <a:srgbClr val="FFFFFF"/>
                </a:solidFill>
                <a:latin typeface="Now"/>
              </a:rPr>
              <a:t> </a:t>
            </a:r>
            <a:r>
              <a:rPr lang="en-US" sz="3430" dirty="0" err="1">
                <a:solidFill>
                  <a:srgbClr val="FFFFFF"/>
                </a:solidFill>
                <a:latin typeface="Now"/>
              </a:rPr>
              <a:t>của</a:t>
            </a:r>
            <a:r>
              <a:rPr lang="en-US" sz="3430" dirty="0">
                <a:solidFill>
                  <a:srgbClr val="FFFFFF"/>
                </a:solidFill>
                <a:latin typeface="Now"/>
              </a:rPr>
              <a:t> con </a:t>
            </a:r>
            <a:r>
              <a:rPr lang="en-US" sz="3430" dirty="0" err="1">
                <a:solidFill>
                  <a:srgbClr val="FFFFFF"/>
                </a:solidFill>
                <a:latin typeface="Now"/>
              </a:rPr>
              <a:t>người</a:t>
            </a:r>
            <a:r>
              <a:rPr lang="en-US" sz="3430" dirty="0">
                <a:solidFill>
                  <a:srgbClr val="FFFFFF"/>
                </a:solidFill>
                <a:latin typeface="Now"/>
              </a:rPr>
              <a:t>. </a:t>
            </a:r>
            <a:r>
              <a:rPr lang="en-US" sz="3430" dirty="0" err="1">
                <a:solidFill>
                  <a:srgbClr val="FFFFFF"/>
                </a:solidFill>
                <a:latin typeface="Now"/>
              </a:rPr>
              <a:t>Các</a:t>
            </a:r>
            <a:r>
              <a:rPr lang="en-US" sz="3430" dirty="0">
                <a:solidFill>
                  <a:srgbClr val="FFFFFF"/>
                </a:solidFill>
                <a:latin typeface="Now"/>
              </a:rPr>
              <a:t> </a:t>
            </a:r>
            <a:r>
              <a:rPr lang="en-US" sz="3430" dirty="0" err="1">
                <a:solidFill>
                  <a:srgbClr val="FFFFFF"/>
                </a:solidFill>
                <a:latin typeface="Now"/>
              </a:rPr>
              <a:t>tổ</a:t>
            </a:r>
            <a:r>
              <a:rPr lang="en-US" sz="3430" dirty="0">
                <a:solidFill>
                  <a:srgbClr val="FFFFFF"/>
                </a:solidFill>
                <a:latin typeface="Now"/>
              </a:rPr>
              <a:t> </a:t>
            </a:r>
            <a:r>
              <a:rPr lang="en-US" sz="3430" dirty="0" err="1">
                <a:solidFill>
                  <a:srgbClr val="FFFFFF"/>
                </a:solidFill>
                <a:latin typeface="Now"/>
              </a:rPr>
              <a:t>chức</a:t>
            </a:r>
            <a:r>
              <a:rPr lang="en-US" sz="3430" dirty="0">
                <a:solidFill>
                  <a:srgbClr val="FFFFFF"/>
                </a:solidFill>
                <a:latin typeface="Now"/>
              </a:rPr>
              <a:t> </a:t>
            </a:r>
            <a:r>
              <a:rPr lang="en-US" sz="3430" dirty="0" err="1">
                <a:solidFill>
                  <a:srgbClr val="FFFFFF"/>
                </a:solidFill>
                <a:latin typeface="Now"/>
              </a:rPr>
              <a:t>ngày</a:t>
            </a:r>
            <a:r>
              <a:rPr lang="en-US" sz="3430" dirty="0">
                <a:solidFill>
                  <a:srgbClr val="FFFFFF"/>
                </a:solidFill>
                <a:latin typeface="Now"/>
              </a:rPr>
              <a:t> nay </a:t>
            </a:r>
            <a:r>
              <a:rPr lang="en-US" sz="3430" dirty="0" err="1">
                <a:solidFill>
                  <a:srgbClr val="FFFFFF"/>
                </a:solidFill>
                <a:latin typeface="Now"/>
              </a:rPr>
              <a:t>có</a:t>
            </a:r>
            <a:r>
              <a:rPr lang="en-US" sz="3430" dirty="0">
                <a:solidFill>
                  <a:srgbClr val="FFFFFF"/>
                </a:solidFill>
                <a:latin typeface="Now"/>
              </a:rPr>
              <a:t> </a:t>
            </a:r>
            <a:r>
              <a:rPr lang="en-US" sz="3430" dirty="0" err="1">
                <a:solidFill>
                  <a:srgbClr val="FFFFFF"/>
                </a:solidFill>
                <a:latin typeface="Now"/>
              </a:rPr>
              <a:t>khối</a:t>
            </a:r>
            <a:r>
              <a:rPr lang="en-US" sz="3430" dirty="0">
                <a:solidFill>
                  <a:srgbClr val="FFFFFF"/>
                </a:solidFill>
                <a:latin typeface="Now"/>
              </a:rPr>
              <a:t> </a:t>
            </a:r>
            <a:r>
              <a:rPr lang="en-US" sz="3430" dirty="0" err="1">
                <a:solidFill>
                  <a:srgbClr val="FFFFFF"/>
                </a:solidFill>
                <a:latin typeface="Now"/>
              </a:rPr>
              <a:t>lượng</a:t>
            </a:r>
            <a:r>
              <a:rPr lang="en-US" sz="3430" dirty="0">
                <a:solidFill>
                  <a:srgbClr val="FFFFFF"/>
                </a:solidFill>
                <a:latin typeface="Now"/>
              </a:rPr>
              <a:t> </a:t>
            </a:r>
            <a:r>
              <a:rPr lang="en-US" sz="3430" dirty="0" err="1">
                <a:solidFill>
                  <a:srgbClr val="FFFFFF"/>
                </a:solidFill>
                <a:latin typeface="Now"/>
              </a:rPr>
              <a:t>lớn</a:t>
            </a:r>
            <a:r>
              <a:rPr lang="en-US" sz="3430" dirty="0">
                <a:solidFill>
                  <a:srgbClr val="FFFFFF"/>
                </a:solidFill>
                <a:latin typeface="Now"/>
              </a:rPr>
              <a:t> </a:t>
            </a:r>
            <a:r>
              <a:rPr lang="en-US" sz="3430" dirty="0" err="1">
                <a:solidFill>
                  <a:srgbClr val="FFFFFF"/>
                </a:solidFill>
                <a:latin typeface="Now"/>
              </a:rPr>
              <a:t>dữ</a:t>
            </a:r>
            <a:r>
              <a:rPr lang="en-US" sz="3430" dirty="0">
                <a:solidFill>
                  <a:srgbClr val="FFFFFF"/>
                </a:solidFill>
                <a:latin typeface="Now"/>
              </a:rPr>
              <a:t> </a:t>
            </a:r>
            <a:r>
              <a:rPr lang="en-US" sz="3430" dirty="0" err="1">
                <a:solidFill>
                  <a:srgbClr val="FFFFFF"/>
                </a:solidFill>
                <a:latin typeface="Now"/>
              </a:rPr>
              <a:t>liệu</a:t>
            </a:r>
            <a:r>
              <a:rPr lang="en-US" sz="3430" dirty="0">
                <a:solidFill>
                  <a:srgbClr val="FFFFFF"/>
                </a:solidFill>
                <a:latin typeface="Now"/>
              </a:rPr>
              <a:t> </a:t>
            </a:r>
            <a:r>
              <a:rPr lang="en-US" sz="3430" dirty="0" err="1">
                <a:solidFill>
                  <a:srgbClr val="FFFFFF"/>
                </a:solidFill>
                <a:latin typeface="Now"/>
              </a:rPr>
              <a:t>thoại</a:t>
            </a:r>
            <a:r>
              <a:rPr lang="en-US" sz="3430" dirty="0">
                <a:solidFill>
                  <a:srgbClr val="FFFFFF"/>
                </a:solidFill>
                <a:latin typeface="Now"/>
              </a:rPr>
              <a:t> </a:t>
            </a:r>
            <a:r>
              <a:rPr lang="en-US" sz="3430" dirty="0" err="1">
                <a:solidFill>
                  <a:srgbClr val="FFFFFF"/>
                </a:solidFill>
                <a:latin typeface="Now"/>
              </a:rPr>
              <a:t>và</a:t>
            </a:r>
            <a:r>
              <a:rPr lang="en-US" sz="3430" dirty="0">
                <a:solidFill>
                  <a:srgbClr val="FFFFFF"/>
                </a:solidFill>
                <a:latin typeface="Now"/>
              </a:rPr>
              <a:t> </a:t>
            </a:r>
            <a:r>
              <a:rPr lang="en-US" sz="3430" dirty="0" err="1">
                <a:solidFill>
                  <a:srgbClr val="FFFFFF"/>
                </a:solidFill>
                <a:latin typeface="Now"/>
              </a:rPr>
              <a:t>văn</a:t>
            </a:r>
            <a:r>
              <a:rPr lang="en-US" sz="3430" dirty="0">
                <a:solidFill>
                  <a:srgbClr val="FFFFFF"/>
                </a:solidFill>
                <a:latin typeface="Now"/>
              </a:rPr>
              <a:t> </a:t>
            </a:r>
            <a:r>
              <a:rPr lang="en-US" sz="3430" dirty="0" err="1">
                <a:solidFill>
                  <a:srgbClr val="FFFFFF"/>
                </a:solidFill>
                <a:latin typeface="Now"/>
              </a:rPr>
              <a:t>bản</a:t>
            </a:r>
            <a:r>
              <a:rPr lang="en-US" sz="3430" dirty="0">
                <a:solidFill>
                  <a:srgbClr val="FFFFFF"/>
                </a:solidFill>
                <a:latin typeface="Now"/>
              </a:rPr>
              <a:t> </a:t>
            </a:r>
            <a:r>
              <a:rPr lang="en-US" sz="3430" dirty="0" err="1">
                <a:solidFill>
                  <a:srgbClr val="FFFFFF"/>
                </a:solidFill>
                <a:latin typeface="Now"/>
              </a:rPr>
              <a:t>từ</a:t>
            </a:r>
            <a:r>
              <a:rPr lang="en-US" sz="3430" dirty="0">
                <a:solidFill>
                  <a:srgbClr val="FFFFFF"/>
                </a:solidFill>
                <a:latin typeface="Now"/>
              </a:rPr>
              <a:t> </a:t>
            </a:r>
            <a:r>
              <a:rPr lang="en-US" sz="3430" dirty="0" err="1">
                <a:solidFill>
                  <a:srgbClr val="FFFFFF"/>
                </a:solidFill>
                <a:latin typeface="Now"/>
              </a:rPr>
              <a:t>nhiều</a:t>
            </a:r>
            <a:r>
              <a:rPr lang="en-US" sz="3430" dirty="0">
                <a:solidFill>
                  <a:srgbClr val="FFFFFF"/>
                </a:solidFill>
                <a:latin typeface="Now"/>
              </a:rPr>
              <a:t> </a:t>
            </a:r>
            <a:r>
              <a:rPr lang="en-US" sz="3430" dirty="0" err="1">
                <a:solidFill>
                  <a:srgbClr val="FFFFFF"/>
                </a:solidFill>
                <a:latin typeface="Now"/>
              </a:rPr>
              <a:t>kênh</a:t>
            </a:r>
            <a:r>
              <a:rPr lang="en-US" sz="3430" dirty="0">
                <a:solidFill>
                  <a:srgbClr val="FFFFFF"/>
                </a:solidFill>
                <a:latin typeface="Now"/>
              </a:rPr>
              <a:t> </a:t>
            </a:r>
            <a:r>
              <a:rPr lang="en-US" sz="3430" dirty="0" err="1">
                <a:solidFill>
                  <a:srgbClr val="FFFFFF"/>
                </a:solidFill>
                <a:latin typeface="Now"/>
              </a:rPr>
              <a:t>liên</a:t>
            </a:r>
            <a:r>
              <a:rPr lang="en-US" sz="3430" dirty="0">
                <a:solidFill>
                  <a:srgbClr val="FFFFFF"/>
                </a:solidFill>
                <a:latin typeface="Now"/>
              </a:rPr>
              <a:t> </a:t>
            </a:r>
            <a:r>
              <a:rPr lang="en-US" sz="3430" dirty="0" err="1">
                <a:solidFill>
                  <a:srgbClr val="FFFFFF"/>
                </a:solidFill>
                <a:latin typeface="Now"/>
              </a:rPr>
              <a:t>lạc</a:t>
            </a:r>
            <a:r>
              <a:rPr lang="en-US" sz="3430" dirty="0">
                <a:solidFill>
                  <a:srgbClr val="FFFFFF"/>
                </a:solidFill>
                <a:latin typeface="Now"/>
              </a:rPr>
              <a:t> </a:t>
            </a:r>
            <a:r>
              <a:rPr lang="en-US" sz="3430" dirty="0" err="1">
                <a:solidFill>
                  <a:srgbClr val="FFFFFF"/>
                </a:solidFill>
                <a:latin typeface="Now"/>
              </a:rPr>
              <a:t>khác</a:t>
            </a:r>
            <a:r>
              <a:rPr lang="en-US" sz="3430" dirty="0">
                <a:solidFill>
                  <a:srgbClr val="FFFFFF"/>
                </a:solidFill>
                <a:latin typeface="Now"/>
              </a:rPr>
              <a:t> </a:t>
            </a:r>
            <a:r>
              <a:rPr lang="en-US" sz="3430" dirty="0" err="1">
                <a:solidFill>
                  <a:srgbClr val="FFFFFF"/>
                </a:solidFill>
                <a:latin typeface="Now"/>
              </a:rPr>
              <a:t>nhau</a:t>
            </a:r>
            <a:r>
              <a:rPr lang="en-US" sz="3430" dirty="0">
                <a:solidFill>
                  <a:srgbClr val="FFFFFF"/>
                </a:solidFill>
                <a:latin typeface="Now"/>
              </a:rPr>
              <a:t> </a:t>
            </a:r>
            <a:r>
              <a:rPr lang="en-US" sz="3430" dirty="0" err="1">
                <a:solidFill>
                  <a:srgbClr val="FFFFFF"/>
                </a:solidFill>
                <a:latin typeface="Now"/>
              </a:rPr>
              <a:t>như</a:t>
            </a:r>
            <a:r>
              <a:rPr lang="en-US" sz="3430" dirty="0">
                <a:solidFill>
                  <a:srgbClr val="FFFFFF"/>
                </a:solidFill>
                <a:latin typeface="Now"/>
              </a:rPr>
              <a:t> email, tin </a:t>
            </a:r>
            <a:r>
              <a:rPr lang="en-US" sz="3430" dirty="0" err="1">
                <a:solidFill>
                  <a:srgbClr val="FFFFFF"/>
                </a:solidFill>
                <a:latin typeface="Now"/>
              </a:rPr>
              <a:t>nhắn</a:t>
            </a:r>
            <a:r>
              <a:rPr lang="en-US" sz="3430" dirty="0">
                <a:solidFill>
                  <a:srgbClr val="FFFFFF"/>
                </a:solidFill>
                <a:latin typeface="Now"/>
              </a:rPr>
              <a:t> </a:t>
            </a:r>
            <a:r>
              <a:rPr lang="en-US" sz="3430" dirty="0" err="1">
                <a:solidFill>
                  <a:srgbClr val="FFFFFF"/>
                </a:solidFill>
                <a:latin typeface="Now"/>
              </a:rPr>
              <a:t>văn</a:t>
            </a:r>
            <a:r>
              <a:rPr lang="en-US" sz="3430" dirty="0">
                <a:solidFill>
                  <a:srgbClr val="FFFFFF"/>
                </a:solidFill>
                <a:latin typeface="Now"/>
              </a:rPr>
              <a:t> </a:t>
            </a:r>
            <a:r>
              <a:rPr lang="en-US" sz="3430" dirty="0" err="1">
                <a:solidFill>
                  <a:srgbClr val="FFFFFF"/>
                </a:solidFill>
                <a:latin typeface="Now"/>
              </a:rPr>
              <a:t>bản</a:t>
            </a:r>
            <a:r>
              <a:rPr lang="en-US" sz="3430" dirty="0">
                <a:solidFill>
                  <a:srgbClr val="FFFFFF"/>
                </a:solidFill>
                <a:latin typeface="Now"/>
              </a:rPr>
              <a:t>, </a:t>
            </a:r>
            <a:r>
              <a:rPr lang="en-US" sz="3430" dirty="0" err="1">
                <a:solidFill>
                  <a:srgbClr val="FFFFFF"/>
                </a:solidFill>
                <a:latin typeface="Now"/>
              </a:rPr>
              <a:t>bảng</a:t>
            </a:r>
            <a:r>
              <a:rPr lang="en-US" sz="3430" dirty="0">
                <a:solidFill>
                  <a:srgbClr val="FFFFFF"/>
                </a:solidFill>
                <a:latin typeface="Now"/>
              </a:rPr>
              <a:t> tin </a:t>
            </a:r>
            <a:r>
              <a:rPr lang="en-US" sz="3430" dirty="0" err="1">
                <a:solidFill>
                  <a:srgbClr val="FFFFFF"/>
                </a:solidFill>
                <a:latin typeface="Now"/>
              </a:rPr>
              <a:t>trên</a:t>
            </a:r>
            <a:r>
              <a:rPr lang="en-US" sz="3430" dirty="0">
                <a:solidFill>
                  <a:srgbClr val="FFFFFF"/>
                </a:solidFill>
                <a:latin typeface="Now"/>
              </a:rPr>
              <a:t> </a:t>
            </a:r>
            <a:r>
              <a:rPr lang="en-US" sz="3430" dirty="0" err="1">
                <a:solidFill>
                  <a:srgbClr val="FFFFFF"/>
                </a:solidFill>
                <a:latin typeface="Now"/>
              </a:rPr>
              <a:t>mạng</a:t>
            </a:r>
            <a:r>
              <a:rPr lang="en-US" sz="3430" dirty="0">
                <a:solidFill>
                  <a:srgbClr val="FFFFFF"/>
                </a:solidFill>
                <a:latin typeface="Now"/>
              </a:rPr>
              <a:t> </a:t>
            </a:r>
            <a:r>
              <a:rPr lang="en-US" sz="3430" dirty="0" err="1">
                <a:solidFill>
                  <a:srgbClr val="FFFFFF"/>
                </a:solidFill>
                <a:latin typeface="Now"/>
              </a:rPr>
              <a:t>xã</a:t>
            </a:r>
            <a:r>
              <a:rPr lang="en-US" sz="3430" dirty="0">
                <a:solidFill>
                  <a:srgbClr val="FFFFFF"/>
                </a:solidFill>
                <a:latin typeface="Now"/>
              </a:rPr>
              <a:t> </a:t>
            </a:r>
            <a:r>
              <a:rPr lang="en-US" sz="3430" dirty="0" err="1">
                <a:solidFill>
                  <a:srgbClr val="FFFFFF"/>
                </a:solidFill>
                <a:latin typeface="Now"/>
              </a:rPr>
              <a:t>hội</a:t>
            </a:r>
            <a:r>
              <a:rPr lang="en-US" sz="3430" dirty="0">
                <a:solidFill>
                  <a:srgbClr val="FFFFFF"/>
                </a:solidFill>
                <a:latin typeface="Now"/>
              </a:rPr>
              <a:t>, </a:t>
            </a:r>
            <a:r>
              <a:rPr lang="en-US" sz="3430" dirty="0" err="1">
                <a:solidFill>
                  <a:srgbClr val="FFFFFF"/>
                </a:solidFill>
                <a:latin typeface="Now"/>
              </a:rPr>
              <a:t>tệp</a:t>
            </a:r>
            <a:r>
              <a:rPr lang="en-US" sz="3430" dirty="0">
                <a:solidFill>
                  <a:srgbClr val="FFFFFF"/>
                </a:solidFill>
                <a:latin typeface="Now"/>
              </a:rPr>
              <a:t> video, </a:t>
            </a:r>
            <a:r>
              <a:rPr lang="en-US" sz="3430" dirty="0" err="1">
                <a:solidFill>
                  <a:srgbClr val="FFFFFF"/>
                </a:solidFill>
                <a:latin typeface="Now"/>
              </a:rPr>
              <a:t>tệp</a:t>
            </a:r>
            <a:r>
              <a:rPr lang="en-US" sz="3430" dirty="0">
                <a:solidFill>
                  <a:srgbClr val="FFFFFF"/>
                </a:solidFill>
                <a:latin typeface="Now"/>
              </a:rPr>
              <a:t> </a:t>
            </a:r>
            <a:r>
              <a:rPr lang="en-US" sz="3430" dirty="0" err="1">
                <a:solidFill>
                  <a:srgbClr val="FFFFFF"/>
                </a:solidFill>
                <a:latin typeface="Now"/>
              </a:rPr>
              <a:t>âm</a:t>
            </a:r>
            <a:r>
              <a:rPr lang="en-US" sz="3430" dirty="0">
                <a:solidFill>
                  <a:srgbClr val="FFFFFF"/>
                </a:solidFill>
                <a:latin typeface="Now"/>
              </a:rPr>
              <a:t> </a:t>
            </a:r>
            <a:r>
              <a:rPr lang="en-US" sz="3430" dirty="0" err="1">
                <a:solidFill>
                  <a:srgbClr val="FFFFFF"/>
                </a:solidFill>
                <a:latin typeface="Now"/>
              </a:rPr>
              <a:t>thanh</a:t>
            </a:r>
            <a:r>
              <a:rPr lang="en-US" sz="3430" dirty="0">
                <a:solidFill>
                  <a:srgbClr val="FFFFFF"/>
                </a:solidFill>
                <a:latin typeface="Now"/>
              </a:rPr>
              <a:t> </a:t>
            </a:r>
            <a:r>
              <a:rPr lang="en-US" sz="3430" dirty="0" err="1">
                <a:solidFill>
                  <a:srgbClr val="FFFFFF"/>
                </a:solidFill>
                <a:latin typeface="Now"/>
              </a:rPr>
              <a:t>và</a:t>
            </a:r>
            <a:r>
              <a:rPr lang="en-US" sz="3430" dirty="0">
                <a:solidFill>
                  <a:srgbClr val="FFFFFF"/>
                </a:solidFill>
                <a:latin typeface="Now"/>
              </a:rPr>
              <a:t> </a:t>
            </a:r>
            <a:r>
              <a:rPr lang="en-US" sz="3430" dirty="0" err="1">
                <a:solidFill>
                  <a:srgbClr val="FFFFFF"/>
                </a:solidFill>
                <a:latin typeface="Now"/>
              </a:rPr>
              <a:t>nhiều</a:t>
            </a:r>
            <a:r>
              <a:rPr lang="en-US" sz="3430" dirty="0">
                <a:solidFill>
                  <a:srgbClr val="FFFFFF"/>
                </a:solidFill>
                <a:latin typeface="Now"/>
              </a:rPr>
              <a:t> </a:t>
            </a:r>
            <a:r>
              <a:rPr lang="en-US" sz="3430" dirty="0" err="1">
                <a:solidFill>
                  <a:srgbClr val="FFFFFF"/>
                </a:solidFill>
                <a:latin typeface="Now"/>
              </a:rPr>
              <a:t>hơn</a:t>
            </a:r>
            <a:r>
              <a:rPr lang="en-US" sz="3430" dirty="0">
                <a:solidFill>
                  <a:srgbClr val="FFFFFF"/>
                </a:solidFill>
                <a:latin typeface="Now"/>
              </a:rPr>
              <a:t> </a:t>
            </a:r>
            <a:r>
              <a:rPr lang="en-US" sz="3430" dirty="0" err="1">
                <a:solidFill>
                  <a:srgbClr val="FFFFFF"/>
                </a:solidFill>
                <a:latin typeface="Now"/>
              </a:rPr>
              <a:t>nữa</a:t>
            </a:r>
            <a:r>
              <a:rPr lang="en-US" sz="3430" dirty="0">
                <a:solidFill>
                  <a:srgbClr val="FFFFFF"/>
                </a:solidFill>
                <a:latin typeface="Now"/>
              </a:rPr>
              <a:t>. </a:t>
            </a:r>
            <a:r>
              <a:rPr lang="en-US" sz="3430" dirty="0" err="1">
                <a:solidFill>
                  <a:srgbClr val="FFFFFF"/>
                </a:solidFill>
                <a:latin typeface="Now"/>
              </a:rPr>
              <a:t>Họ</a:t>
            </a:r>
            <a:r>
              <a:rPr lang="en-US" sz="3430" dirty="0">
                <a:solidFill>
                  <a:srgbClr val="FFFFFF"/>
                </a:solidFill>
                <a:latin typeface="Now"/>
              </a:rPr>
              <a:t> </a:t>
            </a:r>
            <a:r>
              <a:rPr lang="en-US" sz="3430" dirty="0" err="1">
                <a:solidFill>
                  <a:srgbClr val="FFFFFF"/>
                </a:solidFill>
                <a:latin typeface="Now"/>
              </a:rPr>
              <a:t>sử</a:t>
            </a:r>
            <a:r>
              <a:rPr lang="en-US" sz="3430" dirty="0">
                <a:solidFill>
                  <a:srgbClr val="FFFFFF"/>
                </a:solidFill>
                <a:latin typeface="Now"/>
              </a:rPr>
              <a:t> </a:t>
            </a:r>
            <a:r>
              <a:rPr lang="en-US" sz="3430" dirty="0" err="1">
                <a:solidFill>
                  <a:srgbClr val="FFFFFF"/>
                </a:solidFill>
                <a:latin typeface="Now"/>
              </a:rPr>
              <a:t>dụng</a:t>
            </a:r>
            <a:r>
              <a:rPr lang="en-US" sz="3430" dirty="0">
                <a:solidFill>
                  <a:srgbClr val="FFFFFF"/>
                </a:solidFill>
                <a:latin typeface="Now"/>
              </a:rPr>
              <a:t> </a:t>
            </a:r>
            <a:r>
              <a:rPr lang="en-US" sz="3430" dirty="0" err="1">
                <a:solidFill>
                  <a:srgbClr val="FFFFFF"/>
                </a:solidFill>
                <a:latin typeface="Now"/>
              </a:rPr>
              <a:t>phần</a:t>
            </a:r>
            <a:r>
              <a:rPr lang="en-US" sz="3430" dirty="0">
                <a:solidFill>
                  <a:srgbClr val="FFFFFF"/>
                </a:solidFill>
                <a:latin typeface="Now"/>
              </a:rPr>
              <a:t> </a:t>
            </a:r>
            <a:r>
              <a:rPr lang="en-US" sz="3430" dirty="0" err="1">
                <a:solidFill>
                  <a:srgbClr val="FFFFFF"/>
                </a:solidFill>
                <a:latin typeface="Now"/>
              </a:rPr>
              <a:t>mềm</a:t>
            </a:r>
            <a:r>
              <a:rPr lang="en-US" sz="3430" dirty="0">
                <a:solidFill>
                  <a:srgbClr val="FFFFFF"/>
                </a:solidFill>
                <a:latin typeface="Now"/>
              </a:rPr>
              <a:t> NLP </a:t>
            </a:r>
            <a:r>
              <a:rPr lang="en-US" sz="3430" dirty="0" err="1">
                <a:solidFill>
                  <a:srgbClr val="FFFFFF"/>
                </a:solidFill>
                <a:latin typeface="Now"/>
              </a:rPr>
              <a:t>để</a:t>
            </a:r>
            <a:r>
              <a:rPr lang="en-US" sz="3430" dirty="0">
                <a:solidFill>
                  <a:srgbClr val="FFFFFF"/>
                </a:solidFill>
                <a:latin typeface="Now"/>
              </a:rPr>
              <a:t> </a:t>
            </a:r>
            <a:r>
              <a:rPr lang="en-US" sz="3430" dirty="0" err="1">
                <a:solidFill>
                  <a:srgbClr val="FFFFFF"/>
                </a:solidFill>
                <a:latin typeface="Now"/>
              </a:rPr>
              <a:t>tự</a:t>
            </a:r>
            <a:r>
              <a:rPr lang="en-US" sz="3430" dirty="0">
                <a:solidFill>
                  <a:srgbClr val="FFFFFF"/>
                </a:solidFill>
                <a:latin typeface="Now"/>
              </a:rPr>
              <a:t> </a:t>
            </a:r>
            <a:r>
              <a:rPr lang="en-US" sz="3430" dirty="0" err="1">
                <a:solidFill>
                  <a:srgbClr val="FFFFFF"/>
                </a:solidFill>
                <a:latin typeface="Now"/>
              </a:rPr>
              <a:t>động</a:t>
            </a:r>
            <a:r>
              <a:rPr lang="en-US" sz="3430" dirty="0">
                <a:solidFill>
                  <a:srgbClr val="FFFFFF"/>
                </a:solidFill>
                <a:latin typeface="Now"/>
              </a:rPr>
              <a:t> </a:t>
            </a:r>
            <a:r>
              <a:rPr lang="en-US" sz="3430" dirty="0" err="1">
                <a:solidFill>
                  <a:srgbClr val="FFFFFF"/>
                </a:solidFill>
                <a:latin typeface="Now"/>
              </a:rPr>
              <a:t>xử</a:t>
            </a:r>
            <a:r>
              <a:rPr lang="en-US" sz="3430" dirty="0">
                <a:solidFill>
                  <a:srgbClr val="FFFFFF"/>
                </a:solidFill>
                <a:latin typeface="Now"/>
              </a:rPr>
              <a:t> </a:t>
            </a:r>
            <a:r>
              <a:rPr lang="en-US" sz="3430" dirty="0" err="1">
                <a:solidFill>
                  <a:srgbClr val="FFFFFF"/>
                </a:solidFill>
                <a:latin typeface="Now"/>
              </a:rPr>
              <a:t>lý</a:t>
            </a:r>
            <a:r>
              <a:rPr lang="en-US" sz="3430" dirty="0">
                <a:solidFill>
                  <a:srgbClr val="FFFFFF"/>
                </a:solidFill>
                <a:latin typeface="Now"/>
              </a:rPr>
              <a:t> </a:t>
            </a:r>
            <a:r>
              <a:rPr lang="en-US" sz="3430" dirty="0" err="1">
                <a:solidFill>
                  <a:srgbClr val="FFFFFF"/>
                </a:solidFill>
                <a:latin typeface="Now"/>
              </a:rPr>
              <a:t>dữ</a:t>
            </a:r>
            <a:r>
              <a:rPr lang="en-US" sz="3430" dirty="0">
                <a:solidFill>
                  <a:srgbClr val="FFFFFF"/>
                </a:solidFill>
                <a:latin typeface="Now"/>
              </a:rPr>
              <a:t> </a:t>
            </a:r>
            <a:r>
              <a:rPr lang="en-US" sz="3430" dirty="0" err="1">
                <a:solidFill>
                  <a:srgbClr val="FFFFFF"/>
                </a:solidFill>
                <a:latin typeface="Now"/>
              </a:rPr>
              <a:t>liệu</a:t>
            </a:r>
            <a:r>
              <a:rPr lang="en-US" sz="3430" dirty="0">
                <a:solidFill>
                  <a:srgbClr val="FFFFFF"/>
                </a:solidFill>
                <a:latin typeface="Now"/>
              </a:rPr>
              <a:t> </a:t>
            </a:r>
            <a:r>
              <a:rPr lang="en-US" sz="3430" dirty="0" err="1">
                <a:solidFill>
                  <a:srgbClr val="FFFFFF"/>
                </a:solidFill>
                <a:latin typeface="Now"/>
              </a:rPr>
              <a:t>này</a:t>
            </a:r>
            <a:r>
              <a:rPr lang="en-US" sz="3430" dirty="0">
                <a:solidFill>
                  <a:srgbClr val="FFFFFF"/>
                </a:solidFill>
                <a:latin typeface="Now"/>
              </a:rPr>
              <a:t>, </a:t>
            </a:r>
            <a:r>
              <a:rPr lang="en-US" sz="3430" dirty="0" err="1">
                <a:solidFill>
                  <a:srgbClr val="FFFFFF"/>
                </a:solidFill>
                <a:latin typeface="Now"/>
              </a:rPr>
              <a:t>phân</a:t>
            </a:r>
            <a:r>
              <a:rPr lang="en-US" sz="3430" dirty="0">
                <a:solidFill>
                  <a:srgbClr val="FFFFFF"/>
                </a:solidFill>
                <a:latin typeface="Now"/>
              </a:rPr>
              <a:t> </a:t>
            </a:r>
            <a:r>
              <a:rPr lang="en-US" sz="3430" dirty="0" err="1">
                <a:solidFill>
                  <a:srgbClr val="FFFFFF"/>
                </a:solidFill>
                <a:latin typeface="Now"/>
              </a:rPr>
              <a:t>tích</a:t>
            </a:r>
            <a:r>
              <a:rPr lang="en-US" sz="3430" dirty="0">
                <a:solidFill>
                  <a:srgbClr val="FFFFFF"/>
                </a:solidFill>
                <a:latin typeface="Now"/>
              </a:rPr>
              <a:t> ý </a:t>
            </a:r>
            <a:r>
              <a:rPr lang="en-US" sz="3430" dirty="0" err="1">
                <a:solidFill>
                  <a:srgbClr val="FFFFFF"/>
                </a:solidFill>
                <a:latin typeface="Now"/>
              </a:rPr>
              <a:t>định</a:t>
            </a:r>
            <a:r>
              <a:rPr lang="en-US" sz="3430" dirty="0">
                <a:solidFill>
                  <a:srgbClr val="FFFFFF"/>
                </a:solidFill>
                <a:latin typeface="Now"/>
              </a:rPr>
              <a:t> </a:t>
            </a:r>
            <a:r>
              <a:rPr lang="en-US" sz="3430" dirty="0" err="1">
                <a:solidFill>
                  <a:srgbClr val="FFFFFF"/>
                </a:solidFill>
                <a:latin typeface="Now"/>
              </a:rPr>
              <a:t>hoặc</a:t>
            </a:r>
            <a:r>
              <a:rPr lang="en-US" sz="3430" dirty="0">
                <a:solidFill>
                  <a:srgbClr val="FFFFFF"/>
                </a:solidFill>
                <a:latin typeface="Now"/>
              </a:rPr>
              <a:t> </a:t>
            </a:r>
            <a:r>
              <a:rPr lang="en-US" sz="3430" dirty="0" err="1">
                <a:solidFill>
                  <a:srgbClr val="FFFFFF"/>
                </a:solidFill>
                <a:latin typeface="Now"/>
              </a:rPr>
              <a:t>cảm</a:t>
            </a:r>
            <a:r>
              <a:rPr lang="en-US" sz="3430" dirty="0">
                <a:solidFill>
                  <a:srgbClr val="FFFFFF"/>
                </a:solidFill>
                <a:latin typeface="Now"/>
              </a:rPr>
              <a:t> </a:t>
            </a:r>
            <a:r>
              <a:rPr lang="en-US" sz="3430" dirty="0" err="1">
                <a:solidFill>
                  <a:srgbClr val="FFFFFF"/>
                </a:solidFill>
                <a:latin typeface="Now"/>
              </a:rPr>
              <a:t>xúc</a:t>
            </a:r>
            <a:r>
              <a:rPr lang="en-US" sz="3430" dirty="0">
                <a:solidFill>
                  <a:srgbClr val="FFFFFF"/>
                </a:solidFill>
                <a:latin typeface="Now"/>
              </a:rPr>
              <a:t> </a:t>
            </a:r>
            <a:r>
              <a:rPr lang="en-US" sz="3430" dirty="0" err="1">
                <a:solidFill>
                  <a:srgbClr val="FFFFFF"/>
                </a:solidFill>
                <a:latin typeface="Now"/>
              </a:rPr>
              <a:t>trong</a:t>
            </a:r>
            <a:r>
              <a:rPr lang="en-US" sz="3430" dirty="0">
                <a:solidFill>
                  <a:srgbClr val="FFFFFF"/>
                </a:solidFill>
                <a:latin typeface="Now"/>
              </a:rPr>
              <a:t> tin </a:t>
            </a:r>
            <a:r>
              <a:rPr lang="en-US" sz="3430" dirty="0" err="1">
                <a:solidFill>
                  <a:srgbClr val="FFFFFF"/>
                </a:solidFill>
                <a:latin typeface="Now"/>
              </a:rPr>
              <a:t>nhắn</a:t>
            </a:r>
            <a:r>
              <a:rPr lang="en-US" sz="3430" dirty="0">
                <a:solidFill>
                  <a:srgbClr val="FFFFFF"/>
                </a:solidFill>
                <a:latin typeface="Now"/>
              </a:rPr>
              <a:t> </a:t>
            </a:r>
            <a:r>
              <a:rPr lang="en-US" sz="3430" dirty="0" err="1">
                <a:solidFill>
                  <a:srgbClr val="FFFFFF"/>
                </a:solidFill>
                <a:latin typeface="Now"/>
              </a:rPr>
              <a:t>và</a:t>
            </a:r>
            <a:r>
              <a:rPr lang="en-US" sz="3430" dirty="0">
                <a:solidFill>
                  <a:srgbClr val="FFFFFF"/>
                </a:solidFill>
                <a:latin typeface="Now"/>
              </a:rPr>
              <a:t> </a:t>
            </a:r>
            <a:r>
              <a:rPr lang="en-US" sz="3430" dirty="0" err="1">
                <a:solidFill>
                  <a:srgbClr val="FFFFFF"/>
                </a:solidFill>
                <a:latin typeface="Now"/>
              </a:rPr>
              <a:t>phản</a:t>
            </a:r>
            <a:r>
              <a:rPr lang="en-US" sz="3430" dirty="0">
                <a:solidFill>
                  <a:srgbClr val="FFFFFF"/>
                </a:solidFill>
                <a:latin typeface="Now"/>
              </a:rPr>
              <a:t> </a:t>
            </a:r>
            <a:r>
              <a:rPr lang="en-US" sz="3430" dirty="0" err="1">
                <a:solidFill>
                  <a:srgbClr val="FFFFFF"/>
                </a:solidFill>
                <a:latin typeface="Now"/>
              </a:rPr>
              <a:t>hồi</a:t>
            </a:r>
            <a:r>
              <a:rPr lang="en-US" sz="3430" dirty="0">
                <a:solidFill>
                  <a:srgbClr val="FFFFFF"/>
                </a:solidFill>
                <a:latin typeface="Now"/>
              </a:rPr>
              <a:t> </a:t>
            </a:r>
            <a:r>
              <a:rPr lang="en-US" sz="3430" dirty="0" err="1">
                <a:solidFill>
                  <a:srgbClr val="FFFFFF"/>
                </a:solidFill>
                <a:latin typeface="Now"/>
              </a:rPr>
              <a:t>bằng</a:t>
            </a:r>
            <a:r>
              <a:rPr lang="en-US" sz="3430" dirty="0">
                <a:solidFill>
                  <a:srgbClr val="FFFFFF"/>
                </a:solidFill>
                <a:latin typeface="Now"/>
              </a:rPr>
              <a:t> </a:t>
            </a:r>
            <a:r>
              <a:rPr lang="en-US" sz="3430" dirty="0" err="1">
                <a:solidFill>
                  <a:srgbClr val="FFFFFF"/>
                </a:solidFill>
                <a:latin typeface="Now"/>
              </a:rPr>
              <a:t>người</a:t>
            </a:r>
            <a:r>
              <a:rPr lang="en-US" sz="3430" dirty="0">
                <a:solidFill>
                  <a:srgbClr val="FFFFFF"/>
                </a:solidFill>
                <a:latin typeface="Now"/>
              </a:rPr>
              <a:t> </a:t>
            </a:r>
            <a:r>
              <a:rPr lang="en-US" sz="3430" dirty="0" err="1">
                <a:solidFill>
                  <a:srgbClr val="FFFFFF"/>
                </a:solidFill>
                <a:latin typeface="Now"/>
              </a:rPr>
              <a:t>thật</a:t>
            </a:r>
            <a:r>
              <a:rPr lang="en-US" sz="3430" dirty="0">
                <a:solidFill>
                  <a:srgbClr val="FFFFFF"/>
                </a:solidFill>
                <a:latin typeface="Now"/>
              </a:rPr>
              <a:t> </a:t>
            </a:r>
            <a:r>
              <a:rPr lang="en-US" sz="3430" dirty="0" err="1">
                <a:solidFill>
                  <a:srgbClr val="FFFFFF"/>
                </a:solidFill>
                <a:latin typeface="Now"/>
              </a:rPr>
              <a:t>theo</a:t>
            </a:r>
            <a:r>
              <a:rPr lang="en-US" sz="3430" dirty="0">
                <a:solidFill>
                  <a:srgbClr val="FFFFFF"/>
                </a:solidFill>
                <a:latin typeface="Now"/>
              </a:rPr>
              <a:t> </a:t>
            </a:r>
            <a:r>
              <a:rPr lang="en-US" sz="3430" dirty="0" err="1">
                <a:solidFill>
                  <a:srgbClr val="FFFFFF"/>
                </a:solidFill>
                <a:latin typeface="Now"/>
              </a:rPr>
              <a:t>thời</a:t>
            </a:r>
            <a:r>
              <a:rPr lang="en-US" sz="3430" dirty="0">
                <a:solidFill>
                  <a:srgbClr val="FFFFFF"/>
                </a:solidFill>
                <a:latin typeface="Now"/>
              </a:rPr>
              <a:t> </a:t>
            </a:r>
            <a:r>
              <a:rPr lang="en-US" sz="3430" dirty="0" err="1">
                <a:solidFill>
                  <a:srgbClr val="FFFFFF"/>
                </a:solidFill>
                <a:latin typeface="Now"/>
              </a:rPr>
              <a:t>gian</a:t>
            </a:r>
            <a:r>
              <a:rPr lang="en-US" sz="3430" dirty="0">
                <a:solidFill>
                  <a:srgbClr val="FFFFFF"/>
                </a:solidFill>
                <a:latin typeface="Now"/>
              </a:rPr>
              <a:t> </a:t>
            </a:r>
            <a:r>
              <a:rPr lang="en-US" sz="3430" dirty="0" err="1">
                <a:solidFill>
                  <a:srgbClr val="FFFFFF"/>
                </a:solidFill>
                <a:latin typeface="Now"/>
              </a:rPr>
              <a:t>thực</a:t>
            </a:r>
            <a:r>
              <a:rPr lang="en-US" sz="3430" dirty="0">
                <a:solidFill>
                  <a:srgbClr val="FFFFFF"/>
                </a:solidFill>
                <a:latin typeface="Now"/>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1739</Words>
  <Application>Microsoft Office PowerPoint</Application>
  <PresentationFormat>Custom</PresentationFormat>
  <Paragraphs>120</Paragraphs>
  <Slides>31</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31</vt:i4>
      </vt:variant>
    </vt:vector>
  </HeadingPairs>
  <TitlesOfParts>
    <vt:vector size="46" baseType="lpstr">
      <vt:lpstr>DM Sans Bold</vt:lpstr>
      <vt:lpstr>Paytone One</vt:lpstr>
      <vt:lpstr>DM Sans Italics</vt:lpstr>
      <vt:lpstr>Wingdings</vt:lpstr>
      <vt:lpstr>Alata</vt:lpstr>
      <vt:lpstr>Calibri</vt:lpstr>
      <vt:lpstr>Open Sauce</vt:lpstr>
      <vt:lpstr>Now</vt:lpstr>
      <vt:lpstr>Muli</vt:lpstr>
      <vt:lpstr>Noto Serif</vt:lpstr>
      <vt:lpstr>Arial</vt:lpstr>
      <vt:lpstr>DM Sans</vt:lpstr>
      <vt:lpstr>Now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KHDL</dc:title>
  <cp:lastModifiedBy>Lâm Khánh</cp:lastModifiedBy>
  <cp:revision>3</cp:revision>
  <dcterms:created xsi:type="dcterms:W3CDTF">2006-08-16T00:00:00Z</dcterms:created>
  <dcterms:modified xsi:type="dcterms:W3CDTF">2023-11-22T12:36:13Z</dcterms:modified>
  <dc:identifier>DAFf6VQa-kc</dc:identifier>
</cp:coreProperties>
</file>